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70" r:id="rId1"/>
    <p:sldMasterId id="2147483858" r:id="rId2"/>
  </p:sldMasterIdLst>
  <p:notesMasterIdLst>
    <p:notesMasterId r:id="rId11"/>
  </p:notesMasterIdLst>
  <p:handoutMasterIdLst>
    <p:handoutMasterId r:id="rId12"/>
  </p:handoutMasterIdLst>
  <p:sldIdLst>
    <p:sldId id="315" r:id="rId3"/>
    <p:sldId id="327" r:id="rId4"/>
    <p:sldId id="364" r:id="rId5"/>
    <p:sldId id="321" r:id="rId6"/>
    <p:sldId id="375" r:id="rId7"/>
    <p:sldId id="376" r:id="rId8"/>
    <p:sldId id="377" r:id="rId9"/>
    <p:sldId id="378" r:id="rId10"/>
  </p:sldIdLst>
  <p:sldSz cx="9144000" cy="6858000" type="screen4x3"/>
  <p:notesSz cx="6805613" cy="9939338"/>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AYUGO, Yolanda" initials="bayugo"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2C17A9"/>
    <a:srgbClr val="008000"/>
    <a:srgbClr val="FF0066"/>
    <a:srgbClr val="0000FF"/>
    <a:srgbClr val="FF3399"/>
    <a:srgbClr val="256EFF"/>
    <a:srgbClr val="003399"/>
    <a:srgbClr val="0033CC"/>
    <a:srgbClr val="FFFFFF"/>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84" autoAdjust="0"/>
    <p:restoredTop sz="85240" autoAdjust="0"/>
  </p:normalViewPr>
  <p:slideViewPr>
    <p:cSldViewPr>
      <p:cViewPr varScale="1">
        <p:scale>
          <a:sx n="110" d="100"/>
          <a:sy n="110" d="100"/>
        </p:scale>
        <p:origin x="1062" y="108"/>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viewProps" Target="view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17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50179" name="Rectangle 3"/>
          <p:cNvSpPr>
            <a:spLocks noGrp="1" noChangeArrowheads="1"/>
          </p:cNvSpPr>
          <p:nvPr>
            <p:ph type="dt" sz="quarter"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50180" name="Rectangle 4"/>
          <p:cNvSpPr>
            <a:spLocks noGrp="1" noChangeArrowheads="1"/>
          </p:cNvSpPr>
          <p:nvPr>
            <p:ph type="ftr" sz="quarter" idx="2"/>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50181" name="Rectangle 5"/>
          <p:cNvSpPr>
            <a:spLocks noGrp="1" noChangeArrowheads="1"/>
          </p:cNvSpPr>
          <p:nvPr>
            <p:ph type="sldNum" sz="quarter" idx="3"/>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5E05D9CD-D450-4837-98CC-2B6B0D7B896C}" type="slidenum">
              <a:rPr lang="en-US" altLang="en-US"/>
              <a:pPr/>
              <a:t>‹#›</a:t>
            </a:fld>
            <a:endParaRPr lang="en-US" altLang="en-US"/>
          </a:p>
        </p:txBody>
      </p:sp>
    </p:spTree>
    <p:extLst>
      <p:ext uri="{BB962C8B-B14F-4D97-AF65-F5344CB8AC3E}">
        <p14:creationId xmlns:p14="http://schemas.microsoft.com/office/powerpoint/2010/main" val="1871266569"/>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4099" name="Rectangle 3"/>
          <p:cNvSpPr>
            <a:spLocks noGrp="1" noChangeArrowheads="1"/>
          </p:cNvSpPr>
          <p:nvPr>
            <p:ph type="dt"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29700" name="Rectangle 4"/>
          <p:cNvSpPr>
            <a:spLocks noGrp="1" noRot="1" noChangeAspect="1" noChangeArrowheads="1" noTextEdit="1"/>
          </p:cNvSpPr>
          <p:nvPr>
            <p:ph type="sldImg" idx="2"/>
          </p:nvPr>
        </p:nvSpPr>
        <p:spPr bwMode="auto">
          <a:xfrm>
            <a:off x="920750" y="746125"/>
            <a:ext cx="4965700" cy="3725863"/>
          </a:xfrm>
          <a:prstGeom prst="rect">
            <a:avLst/>
          </a:prstGeom>
          <a:noFill/>
          <a:ln w="9525">
            <a:solidFill>
              <a:srgbClr val="000000"/>
            </a:solidFill>
            <a:miter lim="800000"/>
            <a:headEnd/>
            <a:tailEnd/>
          </a:ln>
          <a:effectLst/>
        </p:spPr>
      </p:sp>
      <p:sp>
        <p:nvSpPr>
          <p:cNvPr id="4101" name="Rectangle 5"/>
          <p:cNvSpPr>
            <a:spLocks noGrp="1" noChangeArrowheads="1"/>
          </p:cNvSpPr>
          <p:nvPr>
            <p:ph type="body" sz="quarter" idx="3"/>
          </p:nvPr>
        </p:nvSpPr>
        <p:spPr bwMode="auto">
          <a:xfrm>
            <a:off x="681038" y="4721225"/>
            <a:ext cx="5443537" cy="44719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4103" name="Rectangle 7"/>
          <p:cNvSpPr>
            <a:spLocks noGrp="1" noChangeArrowheads="1"/>
          </p:cNvSpPr>
          <p:nvPr>
            <p:ph type="sldNum" sz="quarter" idx="5"/>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4C5FB5B4-9F3D-474A-9F24-E7A61C245DBD}" type="slidenum">
              <a:rPr lang="en-US" altLang="en-US"/>
              <a:pPr/>
              <a:t>‹#›</a:t>
            </a:fld>
            <a:endParaRPr lang="en-US" altLang="en-US"/>
          </a:p>
        </p:txBody>
      </p:sp>
    </p:spTree>
    <p:extLst>
      <p:ext uri="{BB962C8B-B14F-4D97-AF65-F5344CB8AC3E}">
        <p14:creationId xmlns:p14="http://schemas.microsoft.com/office/powerpoint/2010/main" val="2263554737"/>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a:ln>
            <a:miter lim="800000"/>
            <a:headEnd/>
            <a:tailEnd/>
          </a:ln>
        </p:spPr>
        <p:txBody>
          <a:bodyPr/>
          <a:lstStyle/>
          <a:p>
            <a:fld id="{BCE74975-8A3C-4256-9355-92CEDC6C5CED}" type="slidenum">
              <a:rPr lang="en-US" altLang="en-US"/>
              <a:pPr/>
              <a:t>1</a:t>
            </a:fld>
            <a:endParaRPr lang="en-US" altLang="en-US"/>
          </a:p>
        </p:txBody>
      </p:sp>
      <p:sp>
        <p:nvSpPr>
          <p:cNvPr id="30723" name="Rectangle 2"/>
          <p:cNvSpPr>
            <a:spLocks noGrp="1" noRot="1" noChangeAspect="1" noChangeArrowheads="1" noTextEdit="1"/>
          </p:cNvSpPr>
          <p:nvPr>
            <p:ph type="sldImg"/>
          </p:nvPr>
        </p:nvSpPr>
        <p:spPr>
          <a:ln/>
        </p:spPr>
      </p:sp>
      <p:sp>
        <p:nvSpPr>
          <p:cNvPr id="30724" name="Rectangle 3"/>
          <p:cNvSpPr>
            <a:spLocks noGrp="1" noChangeArrowheads="1"/>
          </p:cNvSpPr>
          <p:nvPr>
            <p:ph type="body" idx="1"/>
          </p:nvPr>
        </p:nvSpPr>
        <p:spPr>
          <a:noFill/>
        </p:spPr>
        <p:txBody>
          <a:bodyPr/>
          <a:lstStyle/>
          <a:p>
            <a:pPr eaLnBrk="1" hangingPunct="1"/>
            <a:endParaRPr lang="en-US" altLang="en-US"/>
          </a:p>
        </p:txBody>
      </p:sp>
    </p:spTree>
    <p:extLst>
      <p:ext uri="{BB962C8B-B14F-4D97-AF65-F5344CB8AC3E}">
        <p14:creationId xmlns:p14="http://schemas.microsoft.com/office/powerpoint/2010/main" val="620192407"/>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a:ln>
            <a:miter lim="800000"/>
            <a:headEnd/>
            <a:tailEnd/>
          </a:ln>
        </p:spPr>
        <p:txBody>
          <a:bodyPr/>
          <a:lstStyle/>
          <a:p>
            <a:pPr defTabSz="930275"/>
            <a:fld id="{CCF7DB76-5B3A-4C37-B6C3-C54AFA896A6C}" type="slidenum">
              <a:rPr lang="en-GB" altLang="en-US">
                <a:latin typeface="Times New Roman" pitchFamily="18" charset="0"/>
                <a:cs typeface="Arial" charset="0"/>
              </a:rPr>
              <a:pPr defTabSz="930275"/>
              <a:t>3</a:t>
            </a:fld>
            <a:endParaRPr lang="en-GB" altLang="en-US">
              <a:latin typeface="Times New Roman" pitchFamily="18" charset="0"/>
              <a:cs typeface="Arial" charset="0"/>
            </a:endParaRPr>
          </a:p>
        </p:txBody>
      </p:sp>
      <p:sp>
        <p:nvSpPr>
          <p:cNvPr id="32771" name="Rectangle 2"/>
          <p:cNvSpPr>
            <a:spLocks noGrp="1" noChangeArrowheads="1"/>
          </p:cNvSpPr>
          <p:nvPr>
            <p:ph type="body" idx="1"/>
          </p:nvPr>
        </p:nvSpPr>
        <p:spPr>
          <a:xfrm>
            <a:off x="906463" y="4737100"/>
            <a:ext cx="4992687" cy="4494213"/>
          </a:xfrm>
          <a:noFill/>
        </p:spPr>
        <p:txBody>
          <a:bodyPr lIns="94453" tIns="46397" rIns="94453" bIns="46397"/>
          <a:lstStyle/>
          <a:p>
            <a:endParaRPr lang="en-GB" altLang="en-US">
              <a:cs typeface="Arial" charset="0"/>
            </a:endParaRPr>
          </a:p>
        </p:txBody>
      </p:sp>
      <p:sp>
        <p:nvSpPr>
          <p:cNvPr id="32772" name="Rectangle 3"/>
          <p:cNvSpPr>
            <a:spLocks noGrp="1" noRot="1" noChangeAspect="1" noChangeArrowheads="1" noTextEdit="1"/>
          </p:cNvSpPr>
          <p:nvPr>
            <p:ph type="sldImg"/>
          </p:nvPr>
        </p:nvSpPr>
        <p:spPr>
          <a:xfrm>
            <a:off x="1082675" y="865188"/>
            <a:ext cx="4643438" cy="3481387"/>
          </a:xfrm>
          <a:ln w="12700" cap="flat">
            <a:solidFill>
              <a:schemeClr val="tx1"/>
            </a:solidFill>
          </a:ln>
        </p:spPr>
      </p:sp>
      <p:sp>
        <p:nvSpPr>
          <p:cNvPr id="32773" name="Date Placeholder 1"/>
          <p:cNvSpPr>
            <a:spLocks noGrp="1"/>
          </p:cNvSpPr>
          <p:nvPr>
            <p:ph type="dt" sz="quarter" idx="1"/>
          </p:nvPr>
        </p:nvSpPr>
        <p:spPr>
          <a:noFill/>
          <a:ln>
            <a:miter lim="800000"/>
            <a:headEnd/>
            <a:tailEnd/>
          </a:ln>
        </p:spPr>
        <p:txBody>
          <a:bodyPr/>
          <a:lstStyle/>
          <a:p>
            <a:pPr defTabSz="930275"/>
            <a:fld id="{6C21D6BE-ED90-4419-9AC0-7E8306761135}" type="datetime1">
              <a:rPr lang="en-US" altLang="en-US">
                <a:latin typeface="Times New Roman" pitchFamily="18" charset="0"/>
                <a:cs typeface="Arial" charset="0"/>
              </a:rPr>
              <a:pPr defTabSz="930275"/>
              <a:t>6/13/2018</a:t>
            </a:fld>
            <a:endParaRPr lang="en-GB" altLang="en-US">
              <a:latin typeface="Times New Roman" pitchFamily="18" charset="0"/>
              <a:cs typeface="Arial" charset="0"/>
            </a:endParaRPr>
          </a:p>
        </p:txBody>
      </p:sp>
    </p:spTree>
    <p:extLst>
      <p:ext uri="{BB962C8B-B14F-4D97-AF65-F5344CB8AC3E}">
        <p14:creationId xmlns:p14="http://schemas.microsoft.com/office/powerpoint/2010/main" val="183757729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a:ln>
            <a:miter lim="800000"/>
            <a:headEnd/>
            <a:tailEnd/>
          </a:ln>
        </p:spPr>
        <p:txBody>
          <a:bodyPr/>
          <a:lstStyle/>
          <a:p>
            <a:pPr defTabSz="930275"/>
            <a:fld id="{CCF7DB76-5B3A-4C37-B6C3-C54AFA896A6C}" type="slidenum">
              <a:rPr lang="en-GB" altLang="en-US">
                <a:latin typeface="Times New Roman" pitchFamily="18" charset="0"/>
                <a:cs typeface="Arial" charset="0"/>
              </a:rPr>
              <a:pPr defTabSz="930275"/>
              <a:t>4</a:t>
            </a:fld>
            <a:endParaRPr lang="en-GB" altLang="en-US">
              <a:latin typeface="Times New Roman" pitchFamily="18" charset="0"/>
              <a:cs typeface="Arial" charset="0"/>
            </a:endParaRPr>
          </a:p>
        </p:txBody>
      </p:sp>
      <p:sp>
        <p:nvSpPr>
          <p:cNvPr id="32771" name="Rectangle 2"/>
          <p:cNvSpPr>
            <a:spLocks noGrp="1" noChangeArrowheads="1"/>
          </p:cNvSpPr>
          <p:nvPr>
            <p:ph type="body" idx="1"/>
          </p:nvPr>
        </p:nvSpPr>
        <p:spPr>
          <a:xfrm>
            <a:off x="906463" y="4737100"/>
            <a:ext cx="4992687" cy="4494213"/>
          </a:xfrm>
          <a:noFill/>
        </p:spPr>
        <p:txBody>
          <a:bodyPr lIns="94453" tIns="46397" rIns="94453" bIns="46397"/>
          <a:lstStyle/>
          <a:p>
            <a:endParaRPr lang="en-GB" altLang="en-US">
              <a:cs typeface="Arial" charset="0"/>
            </a:endParaRPr>
          </a:p>
        </p:txBody>
      </p:sp>
      <p:sp>
        <p:nvSpPr>
          <p:cNvPr id="32772" name="Rectangle 3"/>
          <p:cNvSpPr>
            <a:spLocks noGrp="1" noRot="1" noChangeAspect="1" noChangeArrowheads="1" noTextEdit="1"/>
          </p:cNvSpPr>
          <p:nvPr>
            <p:ph type="sldImg"/>
          </p:nvPr>
        </p:nvSpPr>
        <p:spPr>
          <a:xfrm>
            <a:off x="1082675" y="865188"/>
            <a:ext cx="4643438" cy="3481387"/>
          </a:xfrm>
          <a:ln w="12700" cap="flat">
            <a:solidFill>
              <a:schemeClr val="tx1"/>
            </a:solidFill>
          </a:ln>
        </p:spPr>
      </p:sp>
      <p:sp>
        <p:nvSpPr>
          <p:cNvPr id="32773" name="Date Placeholder 1"/>
          <p:cNvSpPr>
            <a:spLocks noGrp="1"/>
          </p:cNvSpPr>
          <p:nvPr>
            <p:ph type="dt" sz="quarter" idx="1"/>
          </p:nvPr>
        </p:nvSpPr>
        <p:spPr>
          <a:noFill/>
          <a:ln>
            <a:miter lim="800000"/>
            <a:headEnd/>
            <a:tailEnd/>
          </a:ln>
        </p:spPr>
        <p:txBody>
          <a:bodyPr/>
          <a:lstStyle/>
          <a:p>
            <a:pPr defTabSz="930275"/>
            <a:fld id="{6C21D6BE-ED90-4419-9AC0-7E8306761135}" type="datetime1">
              <a:rPr lang="en-US" altLang="en-US">
                <a:latin typeface="Times New Roman" pitchFamily="18" charset="0"/>
                <a:cs typeface="Arial" charset="0"/>
              </a:rPr>
              <a:pPr defTabSz="930275"/>
              <a:t>6/13/2018</a:t>
            </a:fld>
            <a:endParaRPr lang="en-GB" altLang="en-US">
              <a:latin typeface="Times New Roman" pitchFamily="18" charset="0"/>
              <a:cs typeface="Arial" charset="0"/>
            </a:endParaRPr>
          </a:p>
        </p:txBody>
      </p:sp>
    </p:spTree>
    <p:extLst>
      <p:ext uri="{BB962C8B-B14F-4D97-AF65-F5344CB8AC3E}">
        <p14:creationId xmlns:p14="http://schemas.microsoft.com/office/powerpoint/2010/main" val="372887788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a:ln>
            <a:miter lim="800000"/>
            <a:headEnd/>
            <a:tailEnd/>
          </a:ln>
        </p:spPr>
        <p:txBody>
          <a:bodyPr/>
          <a:lstStyle/>
          <a:p>
            <a:pPr defTabSz="930275"/>
            <a:fld id="{CCF7DB76-5B3A-4C37-B6C3-C54AFA896A6C}" type="slidenum">
              <a:rPr lang="en-GB" altLang="en-US">
                <a:latin typeface="Times New Roman" pitchFamily="18" charset="0"/>
                <a:cs typeface="Arial" charset="0"/>
              </a:rPr>
              <a:pPr defTabSz="930275"/>
              <a:t>5</a:t>
            </a:fld>
            <a:endParaRPr lang="en-GB" altLang="en-US">
              <a:latin typeface="Times New Roman" pitchFamily="18" charset="0"/>
              <a:cs typeface="Arial" charset="0"/>
            </a:endParaRPr>
          </a:p>
        </p:txBody>
      </p:sp>
      <p:sp>
        <p:nvSpPr>
          <p:cNvPr id="32771" name="Rectangle 2"/>
          <p:cNvSpPr>
            <a:spLocks noGrp="1" noChangeArrowheads="1"/>
          </p:cNvSpPr>
          <p:nvPr>
            <p:ph type="body" idx="1"/>
          </p:nvPr>
        </p:nvSpPr>
        <p:spPr>
          <a:xfrm>
            <a:off x="906463" y="4737100"/>
            <a:ext cx="4992687" cy="4494213"/>
          </a:xfrm>
          <a:noFill/>
        </p:spPr>
        <p:txBody>
          <a:bodyPr lIns="94453" tIns="46397" rIns="94453" bIns="46397"/>
          <a:lstStyle/>
          <a:p>
            <a:endParaRPr lang="en-GB" altLang="en-US">
              <a:cs typeface="Arial" charset="0"/>
            </a:endParaRPr>
          </a:p>
        </p:txBody>
      </p:sp>
      <p:sp>
        <p:nvSpPr>
          <p:cNvPr id="32772" name="Rectangle 3"/>
          <p:cNvSpPr>
            <a:spLocks noGrp="1" noRot="1" noChangeAspect="1" noChangeArrowheads="1" noTextEdit="1"/>
          </p:cNvSpPr>
          <p:nvPr>
            <p:ph type="sldImg"/>
          </p:nvPr>
        </p:nvSpPr>
        <p:spPr>
          <a:xfrm>
            <a:off x="1082675" y="865188"/>
            <a:ext cx="4643438" cy="3481387"/>
          </a:xfrm>
          <a:ln w="12700" cap="flat">
            <a:solidFill>
              <a:schemeClr val="tx1"/>
            </a:solidFill>
          </a:ln>
        </p:spPr>
      </p:sp>
      <p:sp>
        <p:nvSpPr>
          <p:cNvPr id="32773" name="Date Placeholder 1"/>
          <p:cNvSpPr>
            <a:spLocks noGrp="1"/>
          </p:cNvSpPr>
          <p:nvPr>
            <p:ph type="dt" sz="quarter" idx="1"/>
          </p:nvPr>
        </p:nvSpPr>
        <p:spPr>
          <a:noFill/>
          <a:ln>
            <a:miter lim="800000"/>
            <a:headEnd/>
            <a:tailEnd/>
          </a:ln>
        </p:spPr>
        <p:txBody>
          <a:bodyPr/>
          <a:lstStyle/>
          <a:p>
            <a:pPr defTabSz="930275"/>
            <a:fld id="{6C21D6BE-ED90-4419-9AC0-7E8306761135}" type="datetime1">
              <a:rPr lang="en-US" altLang="en-US">
                <a:latin typeface="Times New Roman" pitchFamily="18" charset="0"/>
                <a:cs typeface="Arial" charset="0"/>
              </a:rPr>
              <a:pPr defTabSz="930275"/>
              <a:t>6/13/2018</a:t>
            </a:fld>
            <a:endParaRPr lang="en-GB" altLang="en-US">
              <a:latin typeface="Times New Roman" pitchFamily="18" charset="0"/>
              <a:cs typeface="Arial" charset="0"/>
            </a:endParaRPr>
          </a:p>
        </p:txBody>
      </p:sp>
    </p:spTree>
    <p:extLst>
      <p:ext uri="{BB962C8B-B14F-4D97-AF65-F5344CB8AC3E}">
        <p14:creationId xmlns:p14="http://schemas.microsoft.com/office/powerpoint/2010/main" val="371737700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a:ln>
            <a:miter lim="800000"/>
            <a:headEnd/>
            <a:tailEnd/>
          </a:ln>
        </p:spPr>
        <p:txBody>
          <a:bodyPr/>
          <a:lstStyle/>
          <a:p>
            <a:pPr defTabSz="930275"/>
            <a:fld id="{CCF7DB76-5B3A-4C37-B6C3-C54AFA896A6C}" type="slidenum">
              <a:rPr lang="en-GB" altLang="en-US">
                <a:latin typeface="Times New Roman" pitchFamily="18" charset="0"/>
                <a:cs typeface="Arial" charset="0"/>
              </a:rPr>
              <a:pPr defTabSz="930275"/>
              <a:t>6</a:t>
            </a:fld>
            <a:endParaRPr lang="en-GB" altLang="en-US">
              <a:latin typeface="Times New Roman" pitchFamily="18" charset="0"/>
              <a:cs typeface="Arial" charset="0"/>
            </a:endParaRPr>
          </a:p>
        </p:txBody>
      </p:sp>
      <p:sp>
        <p:nvSpPr>
          <p:cNvPr id="32771" name="Rectangle 2"/>
          <p:cNvSpPr>
            <a:spLocks noGrp="1" noChangeArrowheads="1"/>
          </p:cNvSpPr>
          <p:nvPr>
            <p:ph type="body" idx="1"/>
          </p:nvPr>
        </p:nvSpPr>
        <p:spPr>
          <a:xfrm>
            <a:off x="906463" y="4737100"/>
            <a:ext cx="4992687" cy="4494213"/>
          </a:xfrm>
          <a:noFill/>
        </p:spPr>
        <p:txBody>
          <a:bodyPr lIns="94453" tIns="46397" rIns="94453" bIns="46397"/>
          <a:lstStyle/>
          <a:p>
            <a:endParaRPr lang="en-GB" altLang="en-US">
              <a:cs typeface="Arial" charset="0"/>
            </a:endParaRPr>
          </a:p>
        </p:txBody>
      </p:sp>
      <p:sp>
        <p:nvSpPr>
          <p:cNvPr id="32772" name="Rectangle 3"/>
          <p:cNvSpPr>
            <a:spLocks noGrp="1" noRot="1" noChangeAspect="1" noChangeArrowheads="1" noTextEdit="1"/>
          </p:cNvSpPr>
          <p:nvPr>
            <p:ph type="sldImg"/>
          </p:nvPr>
        </p:nvSpPr>
        <p:spPr>
          <a:xfrm>
            <a:off x="1082675" y="865188"/>
            <a:ext cx="4643438" cy="3481387"/>
          </a:xfrm>
          <a:ln w="12700" cap="flat">
            <a:solidFill>
              <a:schemeClr val="tx1"/>
            </a:solidFill>
          </a:ln>
        </p:spPr>
      </p:sp>
      <p:sp>
        <p:nvSpPr>
          <p:cNvPr id="32773" name="Date Placeholder 1"/>
          <p:cNvSpPr>
            <a:spLocks noGrp="1"/>
          </p:cNvSpPr>
          <p:nvPr>
            <p:ph type="dt" sz="quarter" idx="1"/>
          </p:nvPr>
        </p:nvSpPr>
        <p:spPr>
          <a:noFill/>
          <a:ln>
            <a:miter lim="800000"/>
            <a:headEnd/>
            <a:tailEnd/>
          </a:ln>
        </p:spPr>
        <p:txBody>
          <a:bodyPr/>
          <a:lstStyle/>
          <a:p>
            <a:pPr defTabSz="930275"/>
            <a:fld id="{6C21D6BE-ED90-4419-9AC0-7E8306761135}" type="datetime1">
              <a:rPr lang="en-US" altLang="en-US">
                <a:latin typeface="Times New Roman" pitchFamily="18" charset="0"/>
                <a:cs typeface="Arial" charset="0"/>
              </a:rPr>
              <a:pPr defTabSz="930275"/>
              <a:t>6/13/2018</a:t>
            </a:fld>
            <a:endParaRPr lang="en-GB" altLang="en-US">
              <a:latin typeface="Times New Roman" pitchFamily="18" charset="0"/>
              <a:cs typeface="Arial" charset="0"/>
            </a:endParaRPr>
          </a:p>
        </p:txBody>
      </p:sp>
    </p:spTree>
    <p:extLst>
      <p:ext uri="{BB962C8B-B14F-4D97-AF65-F5344CB8AC3E}">
        <p14:creationId xmlns:p14="http://schemas.microsoft.com/office/powerpoint/2010/main" val="1214340172"/>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smtClean="0"/>
            </a:lvl1pPr>
          </a:lstStyle>
          <a:p>
            <a:pPr>
              <a:defRPr/>
            </a:pPr>
            <a:fld id="{BE9A4883-64EB-4C5B-9D6C-EF4C8224603B}" type="slidenum">
              <a:rPr lang="en-US"/>
              <a:pPr>
                <a:defRPr/>
              </a:pPr>
              <a:t>‹#›</a:t>
            </a:fld>
            <a:endParaRPr lang="en-US"/>
          </a:p>
        </p:txBody>
      </p:sp>
    </p:spTree>
    <p:extLst>
      <p:ext uri="{BB962C8B-B14F-4D97-AF65-F5344CB8AC3E}">
        <p14:creationId xmlns:p14="http://schemas.microsoft.com/office/powerpoint/2010/main" val="5470700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pPr>
              <a:defRPr/>
            </a:pPr>
            <a:endParaRPr lang="en-US"/>
          </a:p>
        </p:txBody>
      </p:sp>
      <p:sp>
        <p:nvSpPr>
          <p:cNvPr id="6" name="Slide Number Placeholder 5"/>
          <p:cNvSpPr>
            <a:spLocks noGrp="1"/>
          </p:cNvSpPr>
          <p:nvPr>
            <p:ph type="sldNum" sz="quarter" idx="11"/>
          </p:nvPr>
        </p:nvSpPr>
        <p:spPr/>
        <p:txBody>
          <a:bodyPr/>
          <a:lstStyle>
            <a:lvl1pPr>
              <a:defRPr smtClean="0"/>
            </a:lvl1pPr>
          </a:lstStyle>
          <a:p>
            <a:pPr>
              <a:defRPr/>
            </a:pPr>
            <a:fld id="{BD93AD5C-A72B-493C-B2A3-A338E1E690AC}" type="slidenum">
              <a:rPr lang="en-US"/>
              <a:pPr>
                <a:defRPr/>
              </a:pPr>
              <a:t>‹#›</a:t>
            </a:fld>
            <a:endParaRPr lang="en-US"/>
          </a:p>
        </p:txBody>
      </p:sp>
    </p:spTree>
    <p:extLst>
      <p:ext uri="{BB962C8B-B14F-4D97-AF65-F5344CB8AC3E}">
        <p14:creationId xmlns:p14="http://schemas.microsoft.com/office/powerpoint/2010/main" val="10698785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pPr>
              <a:defRPr/>
            </a:pPr>
            <a:endParaRPr lang="en-US"/>
          </a:p>
        </p:txBody>
      </p:sp>
      <p:sp>
        <p:nvSpPr>
          <p:cNvPr id="5" name="Slide Number Placeholder 5"/>
          <p:cNvSpPr>
            <a:spLocks noGrp="1"/>
          </p:cNvSpPr>
          <p:nvPr>
            <p:ph type="sldNum" sz="quarter" idx="11"/>
          </p:nvPr>
        </p:nvSpPr>
        <p:spPr/>
        <p:txBody>
          <a:bodyPr/>
          <a:lstStyle>
            <a:lvl1pPr>
              <a:defRPr smtClean="0"/>
            </a:lvl1pPr>
          </a:lstStyle>
          <a:p>
            <a:pPr>
              <a:defRPr/>
            </a:pPr>
            <a:fld id="{8B5BAE9A-BD41-4178-8ADE-B4C4D20F9BE5}" type="slidenum">
              <a:rPr lang="en-US"/>
              <a:pPr>
                <a:defRPr/>
              </a:pPr>
              <a:t>‹#›</a:t>
            </a:fld>
            <a:endParaRPr lang="en-US"/>
          </a:p>
        </p:txBody>
      </p:sp>
    </p:spTree>
    <p:extLst>
      <p:ext uri="{BB962C8B-B14F-4D97-AF65-F5344CB8AC3E}">
        <p14:creationId xmlns:p14="http://schemas.microsoft.com/office/powerpoint/2010/main" val="121455840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pPr>
              <a:defRPr/>
            </a:pPr>
            <a:endParaRPr lang="en-US"/>
          </a:p>
        </p:txBody>
      </p:sp>
      <p:sp>
        <p:nvSpPr>
          <p:cNvPr id="5" name="Slide Number Placeholder 5"/>
          <p:cNvSpPr>
            <a:spLocks noGrp="1"/>
          </p:cNvSpPr>
          <p:nvPr>
            <p:ph type="sldNum" sz="quarter" idx="11"/>
          </p:nvPr>
        </p:nvSpPr>
        <p:spPr/>
        <p:txBody>
          <a:bodyPr/>
          <a:lstStyle>
            <a:lvl1pPr>
              <a:defRPr smtClean="0"/>
            </a:lvl1pPr>
          </a:lstStyle>
          <a:p>
            <a:pPr>
              <a:defRPr/>
            </a:pPr>
            <a:fld id="{840E46E6-2111-4765-A6A7-521FECD4B1A6}" type="slidenum">
              <a:rPr lang="en-US"/>
              <a:pPr>
                <a:defRPr/>
              </a:pPr>
              <a:t>‹#›</a:t>
            </a:fld>
            <a:endParaRPr lang="en-US"/>
          </a:p>
        </p:txBody>
      </p:sp>
    </p:spTree>
    <p:extLst>
      <p:ext uri="{BB962C8B-B14F-4D97-AF65-F5344CB8AC3E}">
        <p14:creationId xmlns:p14="http://schemas.microsoft.com/office/powerpoint/2010/main" val="415618567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3430863115"/>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250130055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285862219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231921923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1575887849"/>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3698791798"/>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38989596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pPr>
              <a:defRPr/>
            </a:pPr>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smtClean="0"/>
            </a:lvl1pPr>
          </a:lstStyle>
          <a:p>
            <a:pPr>
              <a:defRPr/>
            </a:pPr>
            <a:fld id="{DF2C9739-29E4-41C1-A1F0-E51BB5A7E6F1}" type="slidenum">
              <a:rPr lang="en-US"/>
              <a:pPr>
                <a:defRPr/>
              </a:pPr>
              <a:t>‹#›</a:t>
            </a:fld>
            <a:endParaRPr lang="en-US"/>
          </a:p>
        </p:txBody>
      </p:sp>
    </p:spTree>
    <p:extLst>
      <p:ext uri="{BB962C8B-B14F-4D97-AF65-F5344CB8AC3E}">
        <p14:creationId xmlns:p14="http://schemas.microsoft.com/office/powerpoint/2010/main" val="129653815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3703299533"/>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731881261"/>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232062900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3DB746F3-57F1-48F0-8E42-D2C8F105A098}" type="datetimeFigureOut">
              <a:rPr lang="en-GB" smtClean="0"/>
              <a:pPr/>
              <a:t>13/06/2018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BF8DC6B-101D-4D90-9BEE-AF2239FFA3F5}" type="slidenum">
              <a:rPr lang="en-GB" smtClean="0"/>
              <a:pPr/>
              <a:t>‹#›</a:t>
            </a:fld>
            <a:endParaRPr lang="en-GB"/>
          </a:p>
        </p:txBody>
      </p:sp>
    </p:spTree>
    <p:extLst>
      <p:ext uri="{BB962C8B-B14F-4D97-AF65-F5344CB8AC3E}">
        <p14:creationId xmlns:p14="http://schemas.microsoft.com/office/powerpoint/2010/main" val="387426148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pPr>
              <a:defRPr/>
            </a:pPr>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smtClean="0"/>
            </a:lvl1pPr>
          </a:lstStyle>
          <a:p>
            <a:pPr>
              <a:defRPr/>
            </a:pPr>
            <a:fld id="{CC593933-5760-4B91-9CB1-63B6333CF551}" type="slidenum">
              <a:rPr lang="en-US"/>
              <a:pPr>
                <a:defRPr/>
              </a:pPr>
              <a:t>‹#›</a:t>
            </a:fld>
            <a:endParaRPr lang="en-US"/>
          </a:p>
        </p:txBody>
      </p:sp>
    </p:spTree>
    <p:extLst>
      <p:ext uri="{BB962C8B-B14F-4D97-AF65-F5344CB8AC3E}">
        <p14:creationId xmlns:p14="http://schemas.microsoft.com/office/powerpoint/2010/main" val="206822876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pPr>
              <a:defRPr/>
            </a:pPr>
            <a:endParaRPr lang="en-US"/>
          </a:p>
        </p:txBody>
      </p:sp>
      <p:sp>
        <p:nvSpPr>
          <p:cNvPr id="6" name="Slide Number Placeholder 5"/>
          <p:cNvSpPr>
            <a:spLocks noGrp="1"/>
          </p:cNvSpPr>
          <p:nvPr>
            <p:ph type="sldNum" sz="quarter" idx="11"/>
          </p:nvPr>
        </p:nvSpPr>
        <p:spPr/>
        <p:txBody>
          <a:bodyPr/>
          <a:lstStyle>
            <a:lvl1pPr>
              <a:defRPr smtClean="0"/>
            </a:lvl1pPr>
          </a:lstStyle>
          <a:p>
            <a:pPr>
              <a:defRPr/>
            </a:pPr>
            <a:fld id="{EBB832C7-3C82-4946-A30F-D7D7B8194EB9}" type="slidenum">
              <a:rPr lang="en-US"/>
              <a:pPr>
                <a:defRPr/>
              </a:pPr>
              <a:t>‹#›</a:t>
            </a:fld>
            <a:endParaRPr lang="en-US"/>
          </a:p>
        </p:txBody>
      </p:sp>
    </p:spTree>
    <p:extLst>
      <p:ext uri="{BB962C8B-B14F-4D97-AF65-F5344CB8AC3E}">
        <p14:creationId xmlns:p14="http://schemas.microsoft.com/office/powerpoint/2010/main" val="63454841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pPr>
              <a:defRPr/>
            </a:pPr>
            <a:fld id="{A07F5A30-8240-418B-BBB9-762AACD2B6ED}" type="slidenum">
              <a:rPr lang="en-US"/>
              <a:pPr>
                <a:defRPr/>
              </a:pPr>
              <a:t>‹#›</a:t>
            </a:fld>
            <a:endParaRPr lang="en-US"/>
          </a:p>
        </p:txBody>
      </p:sp>
    </p:spTree>
    <p:extLst>
      <p:ext uri="{BB962C8B-B14F-4D97-AF65-F5344CB8AC3E}">
        <p14:creationId xmlns:p14="http://schemas.microsoft.com/office/powerpoint/2010/main" val="278167994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pPr>
              <a:defRPr/>
            </a:pPr>
            <a:endParaRPr lang="en-US"/>
          </a:p>
        </p:txBody>
      </p:sp>
      <p:sp>
        <p:nvSpPr>
          <p:cNvPr id="8" name="Slide Number Placeholder 5"/>
          <p:cNvSpPr>
            <a:spLocks noGrp="1"/>
          </p:cNvSpPr>
          <p:nvPr>
            <p:ph type="sldNum" sz="quarter" idx="11"/>
          </p:nvPr>
        </p:nvSpPr>
        <p:spPr/>
        <p:txBody>
          <a:bodyPr/>
          <a:lstStyle>
            <a:lvl1pPr>
              <a:defRPr smtClean="0"/>
            </a:lvl1pPr>
          </a:lstStyle>
          <a:p>
            <a:pPr>
              <a:defRPr/>
            </a:pPr>
            <a:fld id="{058946A6-D8E6-4A9A-A64E-AB077D46529D}" type="slidenum">
              <a:rPr lang="en-US"/>
              <a:pPr>
                <a:defRPr/>
              </a:pPr>
              <a:t>‹#›</a:t>
            </a:fld>
            <a:endParaRPr lang="en-US"/>
          </a:p>
        </p:txBody>
      </p:sp>
    </p:spTree>
    <p:extLst>
      <p:ext uri="{BB962C8B-B14F-4D97-AF65-F5344CB8AC3E}">
        <p14:creationId xmlns:p14="http://schemas.microsoft.com/office/powerpoint/2010/main" val="42459265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pPr>
              <a:defRPr/>
            </a:pPr>
            <a:endParaRPr lang="en-US"/>
          </a:p>
        </p:txBody>
      </p:sp>
      <p:sp>
        <p:nvSpPr>
          <p:cNvPr id="4" name="Slide Number Placeholder 5"/>
          <p:cNvSpPr>
            <a:spLocks noGrp="1"/>
          </p:cNvSpPr>
          <p:nvPr>
            <p:ph type="sldNum" sz="quarter" idx="11"/>
          </p:nvPr>
        </p:nvSpPr>
        <p:spPr/>
        <p:txBody>
          <a:bodyPr/>
          <a:lstStyle>
            <a:lvl1pPr>
              <a:defRPr smtClean="0"/>
            </a:lvl1pPr>
          </a:lstStyle>
          <a:p>
            <a:pPr>
              <a:defRPr/>
            </a:pPr>
            <a:fld id="{C122F5F9-79F1-41F0-9EE7-E5808EBA112F}" type="slidenum">
              <a:rPr lang="en-US"/>
              <a:pPr>
                <a:defRPr/>
              </a:pPr>
              <a:t>‹#›</a:t>
            </a:fld>
            <a:endParaRPr lang="en-US"/>
          </a:p>
        </p:txBody>
      </p:sp>
    </p:spTree>
    <p:extLst>
      <p:ext uri="{BB962C8B-B14F-4D97-AF65-F5344CB8AC3E}">
        <p14:creationId xmlns:p14="http://schemas.microsoft.com/office/powerpoint/2010/main" val="397308365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pPr>
              <a:defRPr/>
            </a:pPr>
            <a:endParaRPr lang="en-US"/>
          </a:p>
        </p:txBody>
      </p:sp>
      <p:sp>
        <p:nvSpPr>
          <p:cNvPr id="3" name="Slide Number Placeholder 5"/>
          <p:cNvSpPr>
            <a:spLocks noGrp="1"/>
          </p:cNvSpPr>
          <p:nvPr>
            <p:ph type="sldNum" sz="quarter" idx="11"/>
          </p:nvPr>
        </p:nvSpPr>
        <p:spPr/>
        <p:txBody>
          <a:bodyPr/>
          <a:lstStyle>
            <a:lvl1pPr>
              <a:defRPr smtClean="0"/>
            </a:lvl1pPr>
          </a:lstStyle>
          <a:p>
            <a:pPr>
              <a:defRPr/>
            </a:pPr>
            <a:fld id="{7F4B5121-4964-4868-8A82-3D743F79902A}" type="slidenum">
              <a:rPr lang="en-US"/>
              <a:pPr>
                <a:defRPr/>
              </a:pPr>
              <a:t>‹#›</a:t>
            </a:fld>
            <a:endParaRPr lang="en-US"/>
          </a:p>
        </p:txBody>
      </p:sp>
    </p:spTree>
    <p:extLst>
      <p:ext uri="{BB962C8B-B14F-4D97-AF65-F5344CB8AC3E}">
        <p14:creationId xmlns:p14="http://schemas.microsoft.com/office/powerpoint/2010/main" val="337360599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pPr>
              <a:defRPr/>
            </a:pPr>
            <a:endParaRPr lang="en-US"/>
          </a:p>
        </p:txBody>
      </p:sp>
      <p:sp>
        <p:nvSpPr>
          <p:cNvPr id="6" name="Slide Number Placeholder 5"/>
          <p:cNvSpPr>
            <a:spLocks noGrp="1"/>
          </p:cNvSpPr>
          <p:nvPr>
            <p:ph type="sldNum" sz="quarter" idx="11"/>
          </p:nvPr>
        </p:nvSpPr>
        <p:spPr/>
        <p:txBody>
          <a:bodyPr/>
          <a:lstStyle>
            <a:lvl1pPr>
              <a:defRPr smtClean="0"/>
            </a:lvl1pPr>
          </a:lstStyle>
          <a:p>
            <a:pPr>
              <a:defRPr/>
            </a:pPr>
            <a:fld id="{CAE613DC-4583-468E-B11C-BFA6EEA834C9}" type="slidenum">
              <a:rPr lang="en-US"/>
              <a:pPr>
                <a:defRPr/>
              </a:pPr>
              <a:t>‹#›</a:t>
            </a:fld>
            <a:endParaRPr lang="en-US"/>
          </a:p>
        </p:txBody>
      </p:sp>
    </p:spTree>
    <p:extLst>
      <p:ext uri="{BB962C8B-B14F-4D97-AF65-F5344CB8AC3E}">
        <p14:creationId xmlns:p14="http://schemas.microsoft.com/office/powerpoint/2010/main" val="12021562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image" Target="../media/image1.png"/></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0.xml"/><Relationship Id="rId3" Type="http://schemas.openxmlformats.org/officeDocument/2006/relationships/slideLayout" Target="../slideLayouts/slideLayout15.xml"/><Relationship Id="rId7" Type="http://schemas.openxmlformats.org/officeDocument/2006/relationships/slideLayout" Target="../slideLayouts/slideLayout19.xml"/><Relationship Id="rId12" Type="http://schemas.openxmlformats.org/officeDocument/2006/relationships/theme" Target="../theme/theme2.xml"/><Relationship Id="rId2" Type="http://schemas.openxmlformats.org/officeDocument/2006/relationships/slideLayout" Target="../slideLayouts/slideLayout14.xml"/><Relationship Id="rId1" Type="http://schemas.openxmlformats.org/officeDocument/2006/relationships/slideLayout" Target="../slideLayouts/slideLayout13.xml"/><Relationship Id="rId6" Type="http://schemas.openxmlformats.org/officeDocument/2006/relationships/slideLayout" Target="../slideLayouts/slideLayout18.xml"/><Relationship Id="rId11" Type="http://schemas.openxmlformats.org/officeDocument/2006/relationships/slideLayout" Target="../slideLayouts/slideLayout23.xml"/><Relationship Id="rId5" Type="http://schemas.openxmlformats.org/officeDocument/2006/relationships/slideLayout" Target="../slideLayouts/slideLayout17.xml"/><Relationship Id="rId10" Type="http://schemas.openxmlformats.org/officeDocument/2006/relationships/slideLayout" Target="../slideLayouts/slideLayout22.xml"/><Relationship Id="rId4" Type="http://schemas.openxmlformats.org/officeDocument/2006/relationships/slideLayout" Target="../slideLayouts/slideLayout16.xml"/><Relationship Id="rId9"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smtClean="0">
                <a:solidFill>
                  <a:srgbClr val="898989"/>
                </a:solidFill>
              </a:defRPr>
            </a:lvl1pPr>
          </a:lstStyle>
          <a:p>
            <a:pPr>
              <a:defRPr/>
            </a:pPr>
            <a:fld id="{F023CA5C-6A36-4E00-B69B-20CF574ABB6C}" type="slidenum">
              <a:rPr lang="en-US"/>
              <a:pPr>
                <a:defRPr/>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defRPr/>
            </a:pPr>
            <a:fld id="{3BA5DFF5-C0B1-4D2F-814C-8D2D34D01946}" type="slidenum">
              <a:rPr lang="en-US" sz="1600" smtClean="0">
                <a:solidFill>
                  <a:schemeClr val="bg1"/>
                </a:solidFill>
              </a:rPr>
              <a:pPr eaLnBrk="1" hangingPunct="1">
                <a:defRPr/>
              </a:pPr>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4"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714205" cy="2769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marL="0" marR="0" indent="0" algn="l" defTabSz="914400" rtl="0" eaLnBrk="1" fontAlgn="base" latinLnBrk="0" hangingPunct="1">
              <a:lnSpc>
                <a:spcPct val="100000"/>
              </a:lnSpc>
              <a:spcBef>
                <a:spcPct val="0"/>
              </a:spcBef>
              <a:spcAft>
                <a:spcPct val="0"/>
              </a:spcAft>
              <a:buClrTx/>
              <a:buSzTx/>
              <a:buFontTx/>
              <a:buNone/>
              <a:tabLst/>
              <a:defRPr/>
            </a:pPr>
            <a:r>
              <a:rPr lang="fr-FR" sz="1200">
                <a:solidFill>
                  <a:schemeClr val="bg1"/>
                </a:solidFill>
                <a:latin typeface="Arial Narrow" pitchFamily="34" charset="0"/>
              </a:rPr>
              <a:t>Formation des Équipes d’Intervention Rapide</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3378484112"/>
      </p:ext>
    </p:extLst>
  </p:cSld>
  <p:clrMap bg1="lt1" tx1="dk1" bg2="lt2" tx2="dk2" accent1="accent1" accent2="accent2" accent3="accent3" accent4="accent4" accent5="accent5" accent6="accent6" hlink="hlink" folHlink="folHlink"/>
  <p:sldLayoutIdLst>
    <p:sldLayoutId id="2147483871" r:id="rId1"/>
    <p:sldLayoutId id="2147483872" r:id="rId2"/>
    <p:sldLayoutId id="2147483873" r:id="rId3"/>
    <p:sldLayoutId id="2147483874" r:id="rId4"/>
    <p:sldLayoutId id="2147483875" r:id="rId5"/>
    <p:sldLayoutId id="2147483876" r:id="rId6"/>
    <p:sldLayoutId id="2147483877" r:id="rId7"/>
    <p:sldLayoutId id="2147483878" r:id="rId8"/>
    <p:sldLayoutId id="2147483879" r:id="rId9"/>
    <p:sldLayoutId id="2147483880" r:id="rId10"/>
    <p:sldLayoutId id="2147483881" r:id="rId11"/>
    <p:sldLayoutId id="2147483882" r:id="rId12"/>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DB746F3-57F1-48F0-8E42-D2C8F105A098}" type="datetimeFigureOut">
              <a:rPr lang="en-GB" smtClean="0"/>
              <a:pPr/>
              <a:t>13/06/2018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BF8DC6B-101D-4D90-9BEE-AF2239FFA3F5}" type="slidenum">
              <a:rPr lang="en-GB" smtClean="0"/>
              <a:pPr/>
              <a:t>‹#›</a:t>
            </a:fld>
            <a:endParaRPr lang="en-GB"/>
          </a:p>
        </p:txBody>
      </p:sp>
    </p:spTree>
    <p:extLst>
      <p:ext uri="{BB962C8B-B14F-4D97-AF65-F5344CB8AC3E}">
        <p14:creationId xmlns:p14="http://schemas.microsoft.com/office/powerpoint/2010/main" val="868161896"/>
      </p:ext>
    </p:extLst>
  </p:cSld>
  <p:clrMap bg1="lt1" tx1="dk1" bg2="lt2" tx2="dk2" accent1="accent1" accent2="accent2" accent3="accent3" accent4="accent4" accent5="accent5" accent6="accent6" hlink="hlink" folHlink="folHlink"/>
  <p:sldLayoutIdLst>
    <p:sldLayoutId id="2147483859" r:id="rId1"/>
    <p:sldLayoutId id="2147483860" r:id="rId2"/>
    <p:sldLayoutId id="2147483861" r:id="rId3"/>
    <p:sldLayoutId id="2147483862" r:id="rId4"/>
    <p:sldLayoutId id="2147483863" r:id="rId5"/>
    <p:sldLayoutId id="2147483864" r:id="rId6"/>
    <p:sldLayoutId id="2147483865" r:id="rId7"/>
    <p:sldLayoutId id="2147483866" r:id="rId8"/>
    <p:sldLayoutId id="2147483867" r:id="rId9"/>
    <p:sldLayoutId id="2147483868" r:id="rId10"/>
    <p:sldLayoutId id="214748386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3" Type="http://schemas.openxmlformats.org/officeDocument/2006/relationships/hyperlink" Target="mailto:ihrhrt@who.int" TargetMode="External"/><Relationship Id="rId2" Type="http://schemas.openxmlformats.org/officeDocument/2006/relationships/hyperlink" Target="https://extranet.who.int/hslp" TargetMode="External"/><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3" name="Title 1"/>
          <p:cNvSpPr>
            <a:spLocks noGrp="1"/>
          </p:cNvSpPr>
          <p:nvPr>
            <p:ph type="ctrTitle"/>
          </p:nvPr>
        </p:nvSpPr>
        <p:spPr>
          <a:xfrm>
            <a:off x="1371600" y="-35080"/>
            <a:ext cx="7772400" cy="1470025"/>
          </a:xfrm>
        </p:spPr>
        <p:txBody>
          <a:bodyPr>
            <a:normAutofit fontScale="90000"/>
          </a:bodyPr>
          <a:lstStyle/>
          <a:p>
            <a:pPr algn="r"/>
            <a:r>
              <a:rPr lang="en-US" altLang="en-US" sz="3200" b="1" dirty="0">
                <a:solidFill>
                  <a:srgbClr val="0070C0"/>
                </a:solidFill>
                <a:latin typeface="Arial" panose="020B0604020202020204" pitchFamily="34" charset="0"/>
                <a:cs typeface="Arial" panose="020B0604020202020204" pitchFamily="34" charset="0"/>
              </a:rPr>
              <a:t>Formation des</a:t>
            </a:r>
            <a:br>
              <a:rPr lang="en-US" altLang="en-US" sz="3200" b="1" dirty="0">
                <a:solidFill>
                  <a:srgbClr val="0070C0"/>
                </a:solidFill>
                <a:latin typeface="Arial" panose="020B0604020202020204" pitchFamily="34" charset="0"/>
                <a:cs typeface="Arial" panose="020B0604020202020204" pitchFamily="34" charset="0"/>
              </a:rPr>
            </a:br>
            <a:r>
              <a:rPr lang="en-US" altLang="en-US" sz="3200" b="1" dirty="0" err="1">
                <a:solidFill>
                  <a:srgbClr val="002060"/>
                </a:solidFill>
                <a:latin typeface="Arial" panose="020B0604020202020204" pitchFamily="34" charset="0"/>
                <a:cs typeface="Arial" panose="020B0604020202020204" pitchFamily="34" charset="0"/>
              </a:rPr>
              <a:t>Équipes</a:t>
            </a:r>
            <a:r>
              <a:rPr lang="en-US" altLang="en-US" sz="3200" b="1" dirty="0">
                <a:solidFill>
                  <a:srgbClr val="002060"/>
                </a:solidFill>
                <a:latin typeface="Arial" panose="020B0604020202020204" pitchFamily="34" charset="0"/>
                <a:cs typeface="Arial" panose="020B0604020202020204" pitchFamily="34" charset="0"/>
              </a:rPr>
              <a:t> </a:t>
            </a:r>
            <a:r>
              <a:rPr lang="en-US" altLang="en-US" sz="3200" b="1" dirty="0" err="1">
                <a:solidFill>
                  <a:srgbClr val="002060"/>
                </a:solidFill>
                <a:latin typeface="Arial" panose="020B0604020202020204" pitchFamily="34" charset="0"/>
                <a:cs typeface="Arial" panose="020B0604020202020204" pitchFamily="34" charset="0"/>
              </a:rPr>
              <a:t>d‘Intervention</a:t>
            </a:r>
            <a:r>
              <a:rPr lang="en-US" altLang="en-US" sz="3200" b="1" dirty="0">
                <a:solidFill>
                  <a:srgbClr val="002060"/>
                </a:solidFill>
                <a:latin typeface="Arial" panose="020B0604020202020204" pitchFamily="34" charset="0"/>
                <a:cs typeface="Arial" panose="020B0604020202020204" pitchFamily="34" charset="0"/>
              </a:rPr>
              <a:t> </a:t>
            </a:r>
            <a:r>
              <a:rPr lang="en-US" altLang="en-US" sz="3200" b="1" dirty="0" err="1">
                <a:solidFill>
                  <a:srgbClr val="002060"/>
                </a:solidFill>
                <a:latin typeface="Arial" panose="020B0604020202020204" pitchFamily="34" charset="0"/>
                <a:cs typeface="Arial" panose="020B0604020202020204" pitchFamily="34" charset="0"/>
              </a:rPr>
              <a:t>Rapide</a:t>
            </a:r>
            <a:r>
              <a:rPr lang="en-US" altLang="en-US" sz="3200" b="1" dirty="0">
                <a:solidFill>
                  <a:srgbClr val="002060"/>
                </a:solidFill>
                <a:latin typeface="Arial" panose="020B0604020202020204" pitchFamily="34" charset="0"/>
                <a:cs typeface="Arial" panose="020B0604020202020204" pitchFamily="34" charset="0"/>
              </a:rPr>
              <a:t> </a:t>
            </a:r>
            <a:br>
              <a:rPr lang="en-US" altLang="en-US" sz="3200" b="1" dirty="0">
                <a:solidFill>
                  <a:srgbClr val="002060"/>
                </a:solidFill>
                <a:latin typeface="Arial" panose="020B0604020202020204" pitchFamily="34" charset="0"/>
                <a:cs typeface="Arial" panose="020B0604020202020204" pitchFamily="34" charset="0"/>
              </a:rPr>
            </a:br>
            <a:endParaRPr lang="en-US" altLang="en-US" sz="3200" b="1" dirty="0">
              <a:solidFill>
                <a:srgbClr val="0070C0"/>
              </a:solidFill>
              <a:latin typeface="Arial" panose="020B0604020202020204" pitchFamily="34" charset="0"/>
              <a:cs typeface="Arial" panose="020B0604020202020204" pitchFamily="34" charset="0"/>
            </a:endParaRPr>
          </a:p>
        </p:txBody>
      </p:sp>
      <p:sp>
        <p:nvSpPr>
          <p:cNvPr id="7172" name="Subtitle 2"/>
          <p:cNvSpPr>
            <a:spLocks noGrp="1"/>
          </p:cNvSpPr>
          <p:nvPr>
            <p:ph type="subTitle" idx="1"/>
          </p:nvPr>
        </p:nvSpPr>
        <p:spPr>
          <a:xfrm>
            <a:off x="107504" y="4447565"/>
            <a:ext cx="8856984" cy="1008112"/>
          </a:xfrm>
          <a:solidFill>
            <a:schemeClr val="bg1"/>
          </a:solidFill>
        </p:spPr>
        <p:txBody>
          <a:bodyPr>
            <a:noAutofit/>
          </a:bodyPr>
          <a:lstStyle/>
          <a:p>
            <a:pPr algn="l" eaLnBrk="1" hangingPunct="1"/>
            <a:r>
              <a:rPr lang="en-US" b="1" dirty="0">
                <a:solidFill>
                  <a:srgbClr val="002060"/>
                </a:solidFill>
                <a:latin typeface="Arial" panose="020B0604020202020204" pitchFamily="34" charset="0"/>
                <a:cs typeface="Arial" panose="020B0604020202020204" pitchFamily="34" charset="0"/>
              </a:rPr>
              <a:t>B2.2 Exercice d'épidémiologie descriptive </a:t>
            </a:r>
            <a:r>
              <a:rPr lang="en-US" b="1" dirty="0" err="1">
                <a:solidFill>
                  <a:srgbClr val="002060"/>
                </a:solidFill>
                <a:latin typeface="Arial" panose="020B0604020202020204" pitchFamily="34" charset="0"/>
                <a:cs typeface="Arial" panose="020B0604020202020204" pitchFamily="34" charset="0"/>
              </a:rPr>
              <a:t>basé</a:t>
            </a:r>
            <a:r>
              <a:rPr lang="en-US" b="1" dirty="0">
                <a:solidFill>
                  <a:srgbClr val="002060"/>
                </a:solidFill>
                <a:latin typeface="Arial" panose="020B0604020202020204" pitchFamily="34" charset="0"/>
                <a:cs typeface="Arial" panose="020B0604020202020204" pitchFamily="34" charset="0"/>
              </a:rPr>
              <a:t> sur un </a:t>
            </a:r>
            <a:r>
              <a:rPr lang="en-US" b="1" dirty="0" err="1">
                <a:solidFill>
                  <a:srgbClr val="002060"/>
                </a:solidFill>
                <a:latin typeface="Arial" panose="020B0604020202020204" pitchFamily="34" charset="0"/>
                <a:cs typeface="Arial" panose="020B0604020202020204" pitchFamily="34" charset="0"/>
              </a:rPr>
              <a:t>scénario</a:t>
            </a:r>
            <a:r>
              <a:rPr lang="en-US" b="1" dirty="0">
                <a:solidFill>
                  <a:srgbClr val="002060"/>
                </a:solidFill>
                <a:latin typeface="Arial" panose="020B0604020202020204" pitchFamily="34" charset="0"/>
                <a:cs typeface="Arial" panose="020B0604020202020204" pitchFamily="34" charset="0"/>
              </a:rPr>
              <a:t> </a:t>
            </a:r>
          </a:p>
          <a:p>
            <a:pPr algn="l" eaLnBrk="1" hangingPunct="1"/>
            <a:br>
              <a:rPr lang="en-US" altLang="en-US" b="1" dirty="0">
                <a:solidFill>
                  <a:srgbClr val="002060"/>
                </a:solidFill>
                <a:cs typeface="Arial" charset="0"/>
              </a:rPr>
            </a:br>
            <a:endParaRPr lang="en-US" altLang="en-US" b="1" dirty="0">
              <a:solidFill>
                <a:srgbClr val="002060"/>
              </a:solidFill>
              <a:cs typeface="Arial" charset="0"/>
            </a:endParaRPr>
          </a:p>
        </p:txBody>
      </p:sp>
      <p:sp>
        <p:nvSpPr>
          <p:cNvPr id="2" name="TextBox 1"/>
          <p:cNvSpPr txBox="1"/>
          <p:nvPr/>
        </p:nvSpPr>
        <p:spPr>
          <a:xfrm>
            <a:off x="179512" y="5457418"/>
            <a:ext cx="2592288" cy="707886"/>
          </a:xfrm>
          <a:prstGeom prst="rect">
            <a:avLst/>
          </a:prstGeom>
          <a:noFill/>
        </p:spPr>
        <p:txBody>
          <a:bodyPr wrap="square" rtlCol="0">
            <a:spAutoFit/>
          </a:bodyPr>
          <a:lstStyle/>
          <a:p>
            <a:r>
              <a:rPr lang="en-US" sz="2000" dirty="0">
                <a:solidFill>
                  <a:srgbClr val="002060"/>
                </a:solidFill>
              </a:rPr>
              <a:t>Durée : 30 minutes</a:t>
            </a:r>
          </a:p>
          <a:p>
            <a:endParaRPr lang="en-GB" sz="2000" dirty="0"/>
          </a:p>
        </p:txBody>
      </p:sp>
      <p:sp>
        <p:nvSpPr>
          <p:cNvPr id="3" name="TextBox 2">
            <a:extLst>
              <a:ext uri="{FF2B5EF4-FFF2-40B4-BE49-F238E27FC236}">
                <a16:creationId xmlns:a16="http://schemas.microsoft.com/office/drawing/2014/main" id="{01F3B77B-EC57-4E87-8E62-611CD5857074}"/>
              </a:ext>
            </a:extLst>
          </p:cNvPr>
          <p:cNvSpPr txBox="1"/>
          <p:nvPr/>
        </p:nvSpPr>
        <p:spPr>
          <a:xfrm>
            <a:off x="35496" y="6505599"/>
            <a:ext cx="2451312" cy="307777"/>
          </a:xfrm>
          <a:prstGeom prst="rect">
            <a:avLst/>
          </a:prstGeom>
          <a:noFill/>
        </p:spPr>
        <p:txBody>
          <a:bodyPr wrap="none" rtlCol="0">
            <a:spAutoFit/>
          </a:bodyPr>
          <a:lstStyle/>
          <a:p>
            <a:r>
              <a:rPr lang="fr-FR" sz="1400" dirty="0">
                <a:solidFill>
                  <a:srgbClr val="002060"/>
                </a:solidFill>
              </a:rPr>
              <a:t>Mise à jour: septembre 2015</a:t>
            </a:r>
            <a:endParaRPr lang="en-US" sz="1400" dirty="0">
              <a:solidFill>
                <a:srgbClr val="00206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44624"/>
            <a:ext cx="8229600" cy="1143000"/>
          </a:xfrm>
        </p:spPr>
        <p:txBody>
          <a:bodyPr/>
          <a:lstStyle/>
          <a:p>
            <a:pPr>
              <a:defRPr/>
            </a:pPr>
            <a:r>
              <a:rPr lang="fr-FR" sz="3600" b="1" dirty="0">
                <a:solidFill>
                  <a:srgbClr val="002060"/>
                </a:solidFill>
              </a:rPr>
              <a:t>Objectifs d'apprentissage</a:t>
            </a:r>
            <a:endParaRPr lang="en-GB" sz="3600" b="1" dirty="0">
              <a:solidFill>
                <a:srgbClr val="002060"/>
              </a:solidFill>
            </a:endParaRPr>
          </a:p>
        </p:txBody>
      </p:sp>
      <p:sp>
        <p:nvSpPr>
          <p:cNvPr id="9219" name="Content Placeholder 2"/>
          <p:cNvSpPr>
            <a:spLocks noGrp="1"/>
          </p:cNvSpPr>
          <p:nvPr>
            <p:ph idx="4294967295"/>
          </p:nvPr>
        </p:nvSpPr>
        <p:spPr>
          <a:xfrm>
            <a:off x="467544" y="1484784"/>
            <a:ext cx="8064500" cy="4164013"/>
          </a:xfrm>
        </p:spPr>
        <p:txBody>
          <a:bodyPr/>
          <a:lstStyle/>
          <a:p>
            <a:pPr marL="0" indent="0">
              <a:spcBef>
                <a:spcPct val="0"/>
              </a:spcBef>
              <a:spcAft>
                <a:spcPts val="1200"/>
              </a:spcAft>
              <a:buNone/>
            </a:pPr>
            <a:r>
              <a:rPr lang="fr-FR" sz="2800" dirty="0">
                <a:solidFill>
                  <a:srgbClr val="002060"/>
                </a:solidFill>
              </a:rPr>
              <a:t>À la fin de </a:t>
            </a:r>
            <a:r>
              <a:rPr lang="fr-FR" sz="2800" dirty="0" err="1">
                <a:solidFill>
                  <a:srgbClr val="002060"/>
                </a:solidFill>
              </a:rPr>
              <a:t>cette</a:t>
            </a:r>
            <a:r>
              <a:rPr lang="fr-FR" sz="2800" dirty="0">
                <a:solidFill>
                  <a:srgbClr val="002060"/>
                </a:solidFill>
              </a:rPr>
              <a:t> session, </a:t>
            </a:r>
            <a:r>
              <a:rPr lang="fr-FR" sz="2800" dirty="0" err="1">
                <a:solidFill>
                  <a:srgbClr val="002060"/>
                </a:solidFill>
              </a:rPr>
              <a:t>vous</a:t>
            </a:r>
            <a:r>
              <a:rPr lang="fr-FR" sz="2800" dirty="0">
                <a:solidFill>
                  <a:srgbClr val="002060"/>
                </a:solidFill>
              </a:rPr>
              <a:t> </a:t>
            </a:r>
            <a:r>
              <a:rPr lang="fr-FR" sz="2800" dirty="0" err="1">
                <a:solidFill>
                  <a:srgbClr val="002060"/>
                </a:solidFill>
              </a:rPr>
              <a:t>devriez</a:t>
            </a:r>
            <a:r>
              <a:rPr lang="fr-FR" sz="2800" dirty="0">
                <a:solidFill>
                  <a:srgbClr val="002060"/>
                </a:solidFill>
              </a:rPr>
              <a:t> </a:t>
            </a:r>
            <a:r>
              <a:rPr lang="fr-FR" sz="2800" dirty="0" err="1">
                <a:solidFill>
                  <a:srgbClr val="002060"/>
                </a:solidFill>
              </a:rPr>
              <a:t>être</a:t>
            </a:r>
            <a:r>
              <a:rPr lang="fr-FR" sz="2800" dirty="0">
                <a:solidFill>
                  <a:srgbClr val="002060"/>
                </a:solidFill>
              </a:rPr>
              <a:t> en mesure de :</a:t>
            </a:r>
          </a:p>
          <a:p>
            <a:pPr>
              <a:spcBef>
                <a:spcPct val="0"/>
              </a:spcBef>
              <a:spcAft>
                <a:spcPts val="1200"/>
              </a:spcAft>
              <a:buFont typeface="Arial" panose="020B0604020202020204" pitchFamily="34" charset="0"/>
              <a:buChar char="•"/>
            </a:pPr>
            <a:r>
              <a:rPr lang="en-US" sz="2800" dirty="0">
                <a:solidFill>
                  <a:srgbClr val="002060"/>
                </a:solidFill>
              </a:rPr>
              <a:t>réaliser des statistiques descriptives, par période, lieu et personne ;</a:t>
            </a:r>
          </a:p>
          <a:p>
            <a:pPr>
              <a:spcBef>
                <a:spcPct val="0"/>
              </a:spcBef>
              <a:spcAft>
                <a:spcPts val="1200"/>
              </a:spcAft>
              <a:buFont typeface="Arial" panose="020B0604020202020204" pitchFamily="34" charset="0"/>
              <a:buChar char="•"/>
            </a:pPr>
            <a:r>
              <a:rPr lang="en-US" sz="2800" dirty="0">
                <a:solidFill>
                  <a:srgbClr val="002060"/>
                </a:solidFill>
              </a:rPr>
              <a:t>présenter des données dans des tableaux, des graphiques et/ou des cartes ;</a:t>
            </a:r>
          </a:p>
          <a:p>
            <a:pPr>
              <a:spcBef>
                <a:spcPct val="0"/>
              </a:spcBef>
              <a:spcAft>
                <a:spcPts val="1200"/>
              </a:spcAft>
              <a:buFont typeface="Arial" panose="020B0604020202020204" pitchFamily="34" charset="0"/>
              <a:buChar char="•"/>
            </a:pPr>
            <a:r>
              <a:rPr lang="en-US" sz="2800" dirty="0">
                <a:solidFill>
                  <a:srgbClr val="002060"/>
                </a:solidFill>
              </a:rPr>
              <a:t>résumer les résultats.</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500034" y="1327408"/>
            <a:ext cx="8143932" cy="3477875"/>
          </a:xfrm>
          <a:prstGeom prst="rect">
            <a:avLst/>
          </a:prstGeom>
        </p:spPr>
        <p:txBody>
          <a:bodyPr wrap="square">
            <a:spAutoFit/>
          </a:bodyPr>
          <a:lstStyle/>
          <a:p>
            <a:r>
              <a:rPr lang="en-US" sz="2000" dirty="0">
                <a:solidFill>
                  <a:srgbClr val="002060"/>
                </a:solidFill>
              </a:rPr>
              <a:t>Une épidémie présumée de leptospirose a frappé la ville de </a:t>
            </a:r>
            <a:r>
              <a:rPr lang="en-US" sz="2000" dirty="0" err="1">
                <a:solidFill>
                  <a:srgbClr val="002060"/>
                </a:solidFill>
              </a:rPr>
              <a:t>Lahij</a:t>
            </a:r>
            <a:r>
              <a:rPr lang="en-US" sz="2000" dirty="0">
                <a:solidFill>
                  <a:srgbClr val="002060"/>
                </a:solidFill>
              </a:rPr>
              <a:t>, au Yémen, en août 2004. </a:t>
            </a:r>
          </a:p>
          <a:p>
            <a:endParaRPr lang="en-US" sz="2000" dirty="0">
              <a:solidFill>
                <a:srgbClr val="002060"/>
              </a:solidFill>
            </a:endParaRPr>
          </a:p>
          <a:p>
            <a:r>
              <a:rPr lang="en-US" sz="2000" dirty="0">
                <a:solidFill>
                  <a:srgbClr val="002060"/>
                </a:solidFill>
              </a:rPr>
              <a:t>La leptospirose est une maladie bactérienne qui touche les animaux et les hommes. Les symptômes se manifestent de différentes manières, allant de symptômes inexistants à une forte fièvre, des maux de tête, des frissons, des douleurs musculaires et des vomissements, en passant parfois par la jaunisse (peau et yeux jaunes), des rougeurs oculaires, des douleurs abdominales, des diarrhées ou une éruption cutanée. </a:t>
            </a:r>
          </a:p>
          <a:p>
            <a:endParaRPr lang="en-US" sz="2000" dirty="0">
              <a:solidFill>
                <a:srgbClr val="002060"/>
              </a:solidFill>
            </a:endParaRPr>
          </a:p>
          <a:p>
            <a:r>
              <a:rPr lang="en-US" sz="2000" dirty="0">
                <a:solidFill>
                  <a:srgbClr val="002060"/>
                </a:solidFill>
              </a:rPr>
              <a:t>En raison du fait que ces symptômes peuvent apparaître avec d'autres maladies, le diagnostic doit être confirmé par des analyses de sang ou d'urine en laboratoire.</a:t>
            </a:r>
            <a:endParaRPr lang="en-GB" sz="2000" dirty="0">
              <a:solidFill>
                <a:srgbClr val="002060"/>
              </a:solidFill>
            </a:endParaRPr>
          </a:p>
        </p:txBody>
      </p:sp>
      <p:sp>
        <p:nvSpPr>
          <p:cNvPr id="6" name="Title 1"/>
          <p:cNvSpPr>
            <a:spLocks noGrp="1"/>
          </p:cNvSpPr>
          <p:nvPr>
            <p:ph type="title"/>
          </p:nvPr>
        </p:nvSpPr>
        <p:spPr>
          <a:xfrm>
            <a:off x="457200" y="44624"/>
            <a:ext cx="8229600" cy="1143000"/>
          </a:xfrm>
        </p:spPr>
        <p:txBody>
          <a:bodyPr/>
          <a:lstStyle/>
          <a:p>
            <a:pPr>
              <a:defRPr/>
            </a:pPr>
            <a:r>
              <a:rPr lang="fr-FR" sz="3600" b="1" dirty="0">
                <a:solidFill>
                  <a:srgbClr val="002060"/>
                </a:solidFill>
              </a:rPr>
              <a:t>1. Scénario</a:t>
            </a:r>
            <a:endParaRPr lang="en-GB" sz="3600" b="1" dirty="0">
              <a:solidFill>
                <a:srgbClr val="002060"/>
              </a:solidFill>
            </a:endParaRPr>
          </a:p>
        </p:txBody>
      </p:sp>
    </p:spTree>
  </p:cSld>
  <p:clrMapOvr>
    <a:masterClrMapping/>
  </p:clrMapOvr>
  <p:transition spd="slow"/>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Rectangle 4"/>
          <p:cNvSpPr>
            <a:spLocks noGrp="1" noChangeArrowheads="1"/>
          </p:cNvSpPr>
          <p:nvPr>
            <p:ph type="title"/>
          </p:nvPr>
        </p:nvSpPr>
        <p:spPr>
          <a:xfrm>
            <a:off x="457200" y="269776"/>
            <a:ext cx="8229600" cy="1143000"/>
          </a:xfrm>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Lst>
        </p:spPr>
        <p:txBody>
          <a:bodyPr lIns="90424" tIns="44418" rIns="90424" bIns="44418" anchor="t"/>
          <a:lstStyle/>
          <a:p>
            <a:pPr>
              <a:defRPr/>
            </a:pPr>
            <a:r>
              <a:rPr lang="fr-FR" altLang="en-US" sz="3600" b="1" dirty="0">
                <a:solidFill>
                  <a:srgbClr val="002060"/>
                </a:solidFill>
                <a:ea typeface="Calibri" pitchFamily="34" charset="0"/>
              </a:rPr>
              <a:t>1. Scénario (</a:t>
            </a:r>
            <a:r>
              <a:rPr lang="fr-FR" altLang="en-US" sz="3600" b="1" dirty="0" err="1">
                <a:solidFill>
                  <a:srgbClr val="002060"/>
                </a:solidFill>
                <a:ea typeface="Calibri" pitchFamily="34" charset="0"/>
              </a:rPr>
              <a:t>suite</a:t>
            </a:r>
            <a:r>
              <a:rPr lang="fr-FR" altLang="en-US" sz="3600" b="1" dirty="0">
                <a:solidFill>
                  <a:srgbClr val="002060"/>
                </a:solidFill>
                <a:ea typeface="Calibri" pitchFamily="34" charset="0"/>
              </a:rPr>
              <a:t>)</a:t>
            </a:r>
            <a:endParaRPr lang="en-GB" altLang="en-US" sz="3600" b="1" dirty="0">
              <a:solidFill>
                <a:srgbClr val="002060"/>
              </a:solidFill>
              <a:ea typeface="Calibri" pitchFamily="34" charset="0"/>
            </a:endParaRPr>
          </a:p>
        </p:txBody>
      </p:sp>
      <p:sp>
        <p:nvSpPr>
          <p:cNvPr id="11266" name="Rectangle 3"/>
          <p:cNvSpPr>
            <a:spLocks noGrp="1" noChangeArrowheads="1"/>
          </p:cNvSpPr>
          <p:nvPr>
            <p:ph type="body" idx="4294967295"/>
          </p:nvPr>
        </p:nvSpPr>
        <p:spPr>
          <a:xfrm>
            <a:off x="466725" y="1268413"/>
            <a:ext cx="8497763" cy="4446587"/>
          </a:xfrm>
        </p:spPr>
        <p:txBody>
          <a:bodyPr lIns="91376" tIns="45688" rIns="91376" bIns="45688"/>
          <a:lstStyle/>
          <a:p>
            <a:pPr marL="0" indent="0">
              <a:lnSpc>
                <a:spcPts val="2100"/>
              </a:lnSpc>
              <a:spcBef>
                <a:spcPts val="0"/>
              </a:spcBef>
              <a:buNone/>
            </a:pPr>
            <a:r>
              <a:rPr lang="en-US" sz="2000" dirty="0">
                <a:solidFill>
                  <a:srgbClr val="002060"/>
                </a:solidFill>
              </a:rPr>
              <a:t>Des agents </a:t>
            </a:r>
            <a:r>
              <a:rPr lang="en-US" sz="2000" dirty="0" err="1">
                <a:solidFill>
                  <a:srgbClr val="002060"/>
                </a:solidFill>
              </a:rPr>
              <a:t>pathogènes</a:t>
            </a:r>
            <a:r>
              <a:rPr lang="en-US" sz="2000" dirty="0">
                <a:solidFill>
                  <a:srgbClr val="002060"/>
                </a:solidFill>
              </a:rPr>
              <a:t> </a:t>
            </a:r>
            <a:r>
              <a:rPr lang="en-US" sz="2000" dirty="0" err="1">
                <a:solidFill>
                  <a:srgbClr val="002060"/>
                </a:solidFill>
              </a:rPr>
              <a:t>Leptospira</a:t>
            </a:r>
            <a:r>
              <a:rPr lang="en-US" sz="2000" dirty="0">
                <a:solidFill>
                  <a:srgbClr val="002060"/>
                </a:solidFill>
              </a:rPr>
              <a:t> ont été découverts chez les bovins, les porcs, les chevaux, les chiens, les rongeurs et les animaux sauvages, qui peuvent être malades ou ne présenter aucun symptôme. </a:t>
            </a:r>
          </a:p>
          <a:p>
            <a:pPr marL="0" indent="0">
              <a:lnSpc>
                <a:spcPts val="2100"/>
              </a:lnSpc>
              <a:spcBef>
                <a:spcPts val="0"/>
              </a:spcBef>
              <a:buNone/>
            </a:pPr>
            <a:endParaRPr lang="en-US" sz="1000" dirty="0">
              <a:solidFill>
                <a:srgbClr val="002060"/>
              </a:solidFill>
            </a:endParaRPr>
          </a:p>
          <a:p>
            <a:pPr marL="0" indent="0">
              <a:lnSpc>
                <a:spcPts val="2100"/>
              </a:lnSpc>
              <a:spcBef>
                <a:spcPts val="0"/>
              </a:spcBef>
              <a:buNone/>
            </a:pPr>
            <a:r>
              <a:rPr lang="en-US" sz="2000" dirty="0">
                <a:solidFill>
                  <a:srgbClr val="002060"/>
                </a:solidFill>
              </a:rPr>
              <a:t>L'homme se trouve infecté par le contact avec de l'eau, des aliments ou de la terre contenant de l'urine de ces animaux infectés. Cela peut survenir en avalant de la nourriture ou de l'eau contaminée ou par un contact avec la peau, en particulier avec les muqueuses, comme les yeux ou le nez, ou avec de la peau abîmée. Les épidémies de leptospirose sont généralement dues au contact avec de l'eau contaminée par l'urine des animaux infectés. La période d'incubation entre l'exposition d'une personne à une source contaminée et l'apparition de la maladie est de 2 jours à 4 semaines (en moyenne 10 jours). Il n'y a aucune preuve de la transmission de la maladie d'une personne à </a:t>
            </a:r>
            <a:r>
              <a:rPr lang="en-US" sz="2000" dirty="0" err="1">
                <a:solidFill>
                  <a:srgbClr val="002060"/>
                </a:solidFill>
              </a:rPr>
              <a:t>une</a:t>
            </a:r>
            <a:r>
              <a:rPr lang="en-US" sz="2000" dirty="0">
                <a:solidFill>
                  <a:srgbClr val="002060"/>
                </a:solidFill>
              </a:rPr>
              <a:t> </a:t>
            </a:r>
            <a:r>
              <a:rPr lang="en-US" sz="2000" dirty="0" err="1">
                <a:solidFill>
                  <a:srgbClr val="002060"/>
                </a:solidFill>
              </a:rPr>
              <a:t>autre</a:t>
            </a:r>
            <a:r>
              <a:rPr lang="en-US" sz="2000" dirty="0">
                <a:solidFill>
                  <a:srgbClr val="002060"/>
                </a:solidFill>
              </a:rPr>
              <a:t>.</a:t>
            </a:r>
            <a:endParaRPr lang="en-GB" sz="2000" dirty="0">
              <a:solidFill>
                <a:srgbClr val="002060"/>
              </a:solidFill>
            </a:endParaRPr>
          </a:p>
          <a:p>
            <a:pPr marL="0" indent="0">
              <a:lnSpc>
                <a:spcPts val="2100"/>
              </a:lnSpc>
              <a:spcBef>
                <a:spcPts val="0"/>
              </a:spcBef>
              <a:buNone/>
            </a:pPr>
            <a:endParaRPr lang="en-US" sz="1000" dirty="0">
              <a:solidFill>
                <a:srgbClr val="002060"/>
              </a:solidFill>
            </a:endParaRPr>
          </a:p>
          <a:p>
            <a:pPr marL="0" indent="0">
              <a:lnSpc>
                <a:spcPts val="2100"/>
              </a:lnSpc>
              <a:spcBef>
                <a:spcPts val="0"/>
              </a:spcBef>
              <a:buNone/>
            </a:pPr>
            <a:r>
              <a:rPr lang="en-US" sz="2000" dirty="0">
                <a:solidFill>
                  <a:srgbClr val="002060"/>
                </a:solidFill>
              </a:rPr>
              <a:t>Les enquêteurs ont recueilli des données cliniques et descriptives auprès des 24 cas suspects.</a:t>
            </a:r>
            <a:endParaRPr lang="en-GB" sz="2000" dirty="0">
              <a:solidFill>
                <a:srgbClr val="002060"/>
              </a:solidFill>
            </a:endParaRPr>
          </a:p>
          <a:p>
            <a:pPr marL="0" indent="0" algn="just">
              <a:lnSpc>
                <a:spcPts val="2100"/>
              </a:lnSpc>
              <a:spcBef>
                <a:spcPts val="0"/>
              </a:spcBef>
              <a:buNone/>
            </a:pPr>
            <a:endParaRPr lang="en-GB" altLang="en-US" sz="2800" dirty="0">
              <a:cs typeface="Calibri" pitchFamily="34" charset="0"/>
            </a:endParaRPr>
          </a:p>
        </p:txBody>
      </p:sp>
    </p:spTree>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11266">
                                            <p:txEl>
                                              <p:pRg st="0" end="0"/>
                                            </p:txEl>
                                          </p:spTgt>
                                        </p:tgtEl>
                                        <p:attrNameLst>
                                          <p:attrName>style.visibility</p:attrName>
                                        </p:attrNameLst>
                                      </p:cBhvr>
                                      <p:to>
                                        <p:strVal val="visible"/>
                                      </p:to>
                                    </p:set>
                                    <p:animEffect transition="in" filter="dissolve">
                                      <p:cBhvr>
                                        <p:cTn id="7" dur="500"/>
                                        <p:tgtEl>
                                          <p:spTgt spid="11266">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11266">
                                            <p:txEl>
                                              <p:pRg st="2" end="2"/>
                                            </p:txEl>
                                          </p:spTgt>
                                        </p:tgtEl>
                                        <p:attrNameLst>
                                          <p:attrName>style.visibility</p:attrName>
                                        </p:attrNameLst>
                                      </p:cBhvr>
                                      <p:to>
                                        <p:strVal val="visible"/>
                                      </p:to>
                                    </p:set>
                                    <p:animEffect transition="in" filter="dissolve">
                                      <p:cBhvr>
                                        <p:cTn id="12" dur="500"/>
                                        <p:tgtEl>
                                          <p:spTgt spid="11266">
                                            <p:txEl>
                                              <p:pRg st="2" end="2"/>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11266">
                                            <p:txEl>
                                              <p:pRg st="4" end="4"/>
                                            </p:txEl>
                                          </p:spTgt>
                                        </p:tgtEl>
                                        <p:attrNameLst>
                                          <p:attrName>style.visibility</p:attrName>
                                        </p:attrNameLst>
                                      </p:cBhvr>
                                      <p:to>
                                        <p:strVal val="visible"/>
                                      </p:to>
                                    </p:set>
                                    <p:animEffect transition="in" filter="dissolve">
                                      <p:cBhvr>
                                        <p:cTn id="17" dur="500"/>
                                        <p:tgtEl>
                                          <p:spTgt spid="11266">
                                            <p:txEl>
                                              <p:pRg st="4" end="4"/>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66"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Rectangle 4"/>
          <p:cNvSpPr>
            <a:spLocks noGrp="1" noChangeArrowheads="1"/>
          </p:cNvSpPr>
          <p:nvPr>
            <p:ph type="title"/>
          </p:nvPr>
        </p:nvSpPr>
        <p:spPr>
          <a:xfrm>
            <a:off x="457200" y="269776"/>
            <a:ext cx="8229600" cy="1143000"/>
          </a:xfrm>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Lst>
        </p:spPr>
        <p:txBody>
          <a:bodyPr lIns="90424" tIns="44418" rIns="90424" bIns="44418" anchor="t"/>
          <a:lstStyle/>
          <a:p>
            <a:pPr>
              <a:defRPr/>
            </a:pPr>
            <a:r>
              <a:rPr lang="fr-FR" altLang="en-US" sz="3600" b="1" dirty="0">
                <a:solidFill>
                  <a:srgbClr val="002060"/>
                </a:solidFill>
                <a:ea typeface="Calibri" pitchFamily="34" charset="0"/>
              </a:rPr>
              <a:t>2. Questions</a:t>
            </a:r>
            <a:endParaRPr lang="en-GB" altLang="en-US" sz="3600" b="1" dirty="0">
              <a:solidFill>
                <a:srgbClr val="002060"/>
              </a:solidFill>
              <a:ea typeface="Calibri" pitchFamily="34" charset="0"/>
            </a:endParaRPr>
          </a:p>
        </p:txBody>
      </p:sp>
      <p:sp>
        <p:nvSpPr>
          <p:cNvPr id="11266" name="Rectangle 3"/>
          <p:cNvSpPr>
            <a:spLocks noGrp="1" noChangeArrowheads="1"/>
          </p:cNvSpPr>
          <p:nvPr>
            <p:ph type="body" idx="4294967295"/>
          </p:nvPr>
        </p:nvSpPr>
        <p:spPr>
          <a:xfrm>
            <a:off x="251520" y="1340768"/>
            <a:ext cx="8353425" cy="3941763"/>
          </a:xfrm>
        </p:spPr>
        <p:txBody>
          <a:bodyPr lIns="91376" tIns="45688" rIns="91376" bIns="45688"/>
          <a:lstStyle/>
          <a:p>
            <a:pPr marL="457200" indent="-457200" algn="just">
              <a:spcBef>
                <a:spcPts val="600"/>
              </a:spcBef>
              <a:buFont typeface="+mj-lt"/>
              <a:buAutoNum type="arabicPeriod"/>
            </a:pPr>
            <a:r>
              <a:rPr lang="en-US" sz="2000" dirty="0">
                <a:solidFill>
                  <a:srgbClr val="002060"/>
                </a:solidFill>
              </a:rPr>
              <a:t>Pour résumer l'épidémiologie descriptive de cette épidémie, quelles variables évalueriez-vous ?</a:t>
            </a:r>
          </a:p>
          <a:p>
            <a:pPr marL="457200" indent="-457200" algn="just">
              <a:spcBef>
                <a:spcPts val="600"/>
              </a:spcBef>
              <a:buFont typeface="+mj-lt"/>
              <a:buAutoNum type="arabicPeriod"/>
            </a:pPr>
            <a:r>
              <a:rPr lang="en-US" sz="2000" spc="-50" dirty="0">
                <a:solidFill>
                  <a:srgbClr val="002060"/>
                </a:solidFill>
              </a:rPr>
              <a:t>À l'aide du tableau descriptif détaillé ci-joint, qualifiez les caractéristiques cliniques des cas.</a:t>
            </a:r>
            <a:endParaRPr lang="en-GB" sz="2000" spc="-50" dirty="0">
              <a:solidFill>
                <a:srgbClr val="002060"/>
              </a:solidFill>
            </a:endParaRPr>
          </a:p>
          <a:p>
            <a:pPr marL="457200" indent="-457200" algn="just">
              <a:spcBef>
                <a:spcPts val="600"/>
              </a:spcBef>
              <a:buFont typeface="+mj-lt"/>
              <a:buAutoNum type="arabicPeriod"/>
            </a:pPr>
            <a:r>
              <a:rPr lang="en-US" sz="2000" dirty="0">
                <a:solidFill>
                  <a:srgbClr val="002060"/>
                </a:solidFill>
              </a:rPr>
              <a:t>À l’aide du tableau descriptif détaillé ci-joint, caractérisez l'épidémie par personne.</a:t>
            </a:r>
          </a:p>
          <a:p>
            <a:pPr marL="457200" indent="-457200" algn="just">
              <a:spcBef>
                <a:spcPts val="600"/>
              </a:spcBef>
              <a:buFont typeface="+mj-lt"/>
              <a:buAutoNum type="arabicPeriod"/>
            </a:pPr>
            <a:r>
              <a:rPr lang="en-US" sz="2000" spc="-50" dirty="0">
                <a:solidFill>
                  <a:srgbClr val="002060"/>
                </a:solidFill>
              </a:rPr>
              <a:t>À l'aide du tableau descriptif détaillé et de la carte ci-joints, caractérisez l'épidémie par lieu.</a:t>
            </a:r>
          </a:p>
          <a:p>
            <a:pPr marL="457200" indent="-457200" algn="just">
              <a:spcBef>
                <a:spcPts val="600"/>
              </a:spcBef>
              <a:buFont typeface="+mj-lt"/>
              <a:buAutoNum type="arabicPeriod"/>
            </a:pPr>
            <a:r>
              <a:rPr lang="en-US" sz="2000" spc="-70" dirty="0">
                <a:solidFill>
                  <a:srgbClr val="002060"/>
                </a:solidFill>
              </a:rPr>
              <a:t>À l'aide du tableau descriptif détaillé et du graphique ci-joints, caractérisez l'épidémie par période.</a:t>
            </a:r>
            <a:endParaRPr lang="en-GB" sz="2000" spc="-70" dirty="0">
              <a:solidFill>
                <a:srgbClr val="002060"/>
              </a:solidFill>
            </a:endParaRPr>
          </a:p>
          <a:p>
            <a:pPr marL="457200" indent="-457200" algn="just">
              <a:spcBef>
                <a:spcPts val="600"/>
              </a:spcBef>
              <a:buFont typeface="+mj-lt"/>
              <a:buAutoNum type="arabicPeriod"/>
            </a:pPr>
            <a:r>
              <a:rPr lang="en-US" sz="2000" dirty="0">
                <a:solidFill>
                  <a:srgbClr val="002060"/>
                </a:solidFill>
              </a:rPr>
              <a:t>Résumez vos conclusions.</a:t>
            </a:r>
            <a:endParaRPr lang="en-GB" sz="2000" dirty="0">
              <a:solidFill>
                <a:srgbClr val="002060"/>
              </a:solidFill>
            </a:endParaRPr>
          </a:p>
          <a:p>
            <a:pPr marL="0" indent="0" algn="just">
              <a:spcBef>
                <a:spcPts val="600"/>
              </a:spcBef>
              <a:buNone/>
            </a:pPr>
            <a:endParaRPr lang="en-GB" sz="2000" dirty="0">
              <a:solidFill>
                <a:srgbClr val="002060"/>
              </a:solidFill>
            </a:endParaRPr>
          </a:p>
          <a:p>
            <a:pPr marL="0" indent="0" algn="just">
              <a:spcBef>
                <a:spcPts val="600"/>
              </a:spcBef>
              <a:buNone/>
            </a:pPr>
            <a:endParaRPr lang="en-GB" altLang="en-US" sz="2800" dirty="0">
              <a:cs typeface="Calibri" pitchFamily="34" charset="0"/>
            </a:endParaRPr>
          </a:p>
        </p:txBody>
      </p:sp>
    </p:spTree>
    <p:extLst>
      <p:ext uri="{BB962C8B-B14F-4D97-AF65-F5344CB8AC3E}">
        <p14:creationId xmlns:p14="http://schemas.microsoft.com/office/powerpoint/2010/main" val="3905569783"/>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11266">
                                            <p:txEl>
                                              <p:pRg st="0" end="0"/>
                                            </p:txEl>
                                          </p:spTgt>
                                        </p:tgtEl>
                                        <p:attrNameLst>
                                          <p:attrName>style.visibility</p:attrName>
                                        </p:attrNameLst>
                                      </p:cBhvr>
                                      <p:to>
                                        <p:strVal val="visible"/>
                                      </p:to>
                                    </p:set>
                                    <p:animEffect transition="in" filter="dissolve">
                                      <p:cBhvr>
                                        <p:cTn id="7" dur="500"/>
                                        <p:tgtEl>
                                          <p:spTgt spid="11266">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11266">
                                            <p:txEl>
                                              <p:pRg st="1" end="1"/>
                                            </p:txEl>
                                          </p:spTgt>
                                        </p:tgtEl>
                                        <p:attrNameLst>
                                          <p:attrName>style.visibility</p:attrName>
                                        </p:attrNameLst>
                                      </p:cBhvr>
                                      <p:to>
                                        <p:strVal val="visible"/>
                                      </p:to>
                                    </p:set>
                                    <p:animEffect transition="in" filter="dissolve">
                                      <p:cBhvr>
                                        <p:cTn id="12" dur="500"/>
                                        <p:tgtEl>
                                          <p:spTgt spid="11266">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11266">
                                            <p:txEl>
                                              <p:pRg st="2" end="2"/>
                                            </p:txEl>
                                          </p:spTgt>
                                        </p:tgtEl>
                                        <p:attrNameLst>
                                          <p:attrName>style.visibility</p:attrName>
                                        </p:attrNameLst>
                                      </p:cBhvr>
                                      <p:to>
                                        <p:strVal val="visible"/>
                                      </p:to>
                                    </p:set>
                                    <p:animEffect transition="in" filter="dissolve">
                                      <p:cBhvr>
                                        <p:cTn id="17" dur="500"/>
                                        <p:tgtEl>
                                          <p:spTgt spid="11266">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11266">
                                            <p:txEl>
                                              <p:pRg st="3" end="3"/>
                                            </p:txEl>
                                          </p:spTgt>
                                        </p:tgtEl>
                                        <p:attrNameLst>
                                          <p:attrName>style.visibility</p:attrName>
                                        </p:attrNameLst>
                                      </p:cBhvr>
                                      <p:to>
                                        <p:strVal val="visible"/>
                                      </p:to>
                                    </p:set>
                                    <p:animEffect transition="in" filter="dissolve">
                                      <p:cBhvr>
                                        <p:cTn id="22" dur="500"/>
                                        <p:tgtEl>
                                          <p:spTgt spid="11266">
                                            <p:txEl>
                                              <p:pRg st="3" end="3"/>
                                            </p:txEl>
                                          </p:spTgt>
                                        </p:tgtEl>
                                      </p:cBhvr>
                                    </p:animEffect>
                                  </p:childTnLst>
                                </p:cTn>
                              </p:par>
                            </p:childTnLst>
                          </p:cTn>
                        </p:par>
                      </p:childTnLst>
                    </p:cTn>
                  </p:par>
                  <p:par>
                    <p:cTn id="23" fill="hold">
                      <p:stCondLst>
                        <p:cond delay="indefinite"/>
                      </p:stCondLst>
                      <p:childTnLst>
                        <p:par>
                          <p:cTn id="24" fill="hold">
                            <p:stCondLst>
                              <p:cond delay="0"/>
                            </p:stCondLst>
                            <p:childTnLst>
                              <p:par>
                                <p:cTn id="25" presetID="9" presetClass="entr" presetSubtype="0" fill="hold" grpId="0" nodeType="clickEffect">
                                  <p:stCondLst>
                                    <p:cond delay="0"/>
                                  </p:stCondLst>
                                  <p:childTnLst>
                                    <p:set>
                                      <p:cBhvr>
                                        <p:cTn id="26" dur="1" fill="hold">
                                          <p:stCondLst>
                                            <p:cond delay="0"/>
                                          </p:stCondLst>
                                        </p:cTn>
                                        <p:tgtEl>
                                          <p:spTgt spid="11266">
                                            <p:txEl>
                                              <p:pRg st="4" end="4"/>
                                            </p:txEl>
                                          </p:spTgt>
                                        </p:tgtEl>
                                        <p:attrNameLst>
                                          <p:attrName>style.visibility</p:attrName>
                                        </p:attrNameLst>
                                      </p:cBhvr>
                                      <p:to>
                                        <p:strVal val="visible"/>
                                      </p:to>
                                    </p:set>
                                    <p:animEffect transition="in" filter="dissolve">
                                      <p:cBhvr>
                                        <p:cTn id="27" dur="500"/>
                                        <p:tgtEl>
                                          <p:spTgt spid="11266">
                                            <p:txEl>
                                              <p:pRg st="4" end="4"/>
                                            </p:txEl>
                                          </p:spTgt>
                                        </p:tgtEl>
                                      </p:cBhvr>
                                    </p:animEffect>
                                  </p:childTnLst>
                                </p:cTn>
                              </p:par>
                            </p:childTnLst>
                          </p:cTn>
                        </p:par>
                      </p:childTnLst>
                    </p:cTn>
                  </p:par>
                  <p:par>
                    <p:cTn id="28" fill="hold">
                      <p:stCondLst>
                        <p:cond delay="indefinite"/>
                      </p:stCondLst>
                      <p:childTnLst>
                        <p:par>
                          <p:cTn id="29" fill="hold">
                            <p:stCondLst>
                              <p:cond delay="0"/>
                            </p:stCondLst>
                            <p:childTnLst>
                              <p:par>
                                <p:cTn id="30" presetID="9" presetClass="entr" presetSubtype="0" fill="hold" grpId="0" nodeType="clickEffect">
                                  <p:stCondLst>
                                    <p:cond delay="0"/>
                                  </p:stCondLst>
                                  <p:childTnLst>
                                    <p:set>
                                      <p:cBhvr>
                                        <p:cTn id="31" dur="1" fill="hold">
                                          <p:stCondLst>
                                            <p:cond delay="0"/>
                                          </p:stCondLst>
                                        </p:cTn>
                                        <p:tgtEl>
                                          <p:spTgt spid="11266">
                                            <p:txEl>
                                              <p:pRg st="5" end="5"/>
                                            </p:txEl>
                                          </p:spTgt>
                                        </p:tgtEl>
                                        <p:attrNameLst>
                                          <p:attrName>style.visibility</p:attrName>
                                        </p:attrNameLst>
                                      </p:cBhvr>
                                      <p:to>
                                        <p:strVal val="visible"/>
                                      </p:to>
                                    </p:set>
                                    <p:animEffect transition="in" filter="dissolve">
                                      <p:cBhvr>
                                        <p:cTn id="32" dur="500"/>
                                        <p:tgtEl>
                                          <p:spTgt spid="11266">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66"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3" name="Rectangle 4"/>
          <p:cNvSpPr>
            <a:spLocks noGrp="1" noChangeArrowheads="1"/>
          </p:cNvSpPr>
          <p:nvPr>
            <p:ph type="title"/>
          </p:nvPr>
        </p:nvSpPr>
        <p:spPr>
          <a:xfrm>
            <a:off x="457200" y="269776"/>
            <a:ext cx="8229600" cy="1143000"/>
          </a:xfrm>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Lst>
        </p:spPr>
        <p:txBody>
          <a:bodyPr lIns="90424" tIns="44418" rIns="90424" bIns="44418" anchor="t"/>
          <a:lstStyle/>
          <a:p>
            <a:pPr>
              <a:defRPr/>
            </a:pPr>
            <a:r>
              <a:rPr lang="fr-FR" altLang="en-US" sz="3600" b="1" dirty="0">
                <a:solidFill>
                  <a:srgbClr val="002060"/>
                </a:solidFill>
                <a:ea typeface="Calibri" pitchFamily="34" charset="0"/>
              </a:rPr>
              <a:t>3.Instructions</a:t>
            </a:r>
            <a:endParaRPr lang="en-GB" altLang="en-US" sz="3600" b="1" dirty="0">
              <a:solidFill>
                <a:srgbClr val="002060"/>
              </a:solidFill>
              <a:ea typeface="Calibri" pitchFamily="34" charset="0"/>
            </a:endParaRPr>
          </a:p>
        </p:txBody>
      </p:sp>
      <p:sp>
        <p:nvSpPr>
          <p:cNvPr id="11266" name="Rectangle 3"/>
          <p:cNvSpPr>
            <a:spLocks noGrp="1" noChangeArrowheads="1"/>
          </p:cNvSpPr>
          <p:nvPr>
            <p:ph type="body" idx="4294967295"/>
          </p:nvPr>
        </p:nvSpPr>
        <p:spPr>
          <a:xfrm>
            <a:off x="466725" y="1358900"/>
            <a:ext cx="8677275" cy="3941763"/>
          </a:xfrm>
        </p:spPr>
        <p:txBody>
          <a:bodyPr lIns="91376" tIns="45688" rIns="91376" bIns="45688"/>
          <a:lstStyle/>
          <a:p>
            <a:pPr algn="just">
              <a:spcBef>
                <a:spcPts val="600"/>
              </a:spcBef>
            </a:pPr>
            <a:r>
              <a:rPr lang="fr-FR" altLang="en-US" sz="2800" dirty="0">
                <a:solidFill>
                  <a:srgbClr val="002060"/>
                </a:solidFill>
                <a:cs typeface="Calibri" pitchFamily="34" charset="0"/>
              </a:rPr>
              <a:t>Les participants travailleront en 6 groupes.</a:t>
            </a:r>
          </a:p>
          <a:p>
            <a:pPr algn="just">
              <a:spcBef>
                <a:spcPts val="600"/>
              </a:spcBef>
            </a:pPr>
            <a:r>
              <a:rPr lang="fr-FR" altLang="en-US" sz="2800" dirty="0">
                <a:solidFill>
                  <a:srgbClr val="002060"/>
                </a:solidFill>
                <a:cs typeface="Calibri" pitchFamily="34" charset="0"/>
              </a:rPr>
              <a:t>Chaque groupe examinera et traitera 1 question (10 min).</a:t>
            </a:r>
          </a:p>
          <a:p>
            <a:pPr algn="just">
              <a:spcBef>
                <a:spcPts val="600"/>
              </a:spcBef>
            </a:pPr>
            <a:r>
              <a:rPr lang="fr-FR" altLang="en-US" sz="2800" dirty="0" err="1">
                <a:solidFill>
                  <a:srgbClr val="002060"/>
                </a:solidFill>
                <a:cs typeface="Calibri" pitchFamily="34" charset="0"/>
              </a:rPr>
              <a:t>Chaque</a:t>
            </a:r>
            <a:r>
              <a:rPr lang="fr-FR" altLang="en-US" sz="2800" dirty="0">
                <a:solidFill>
                  <a:srgbClr val="002060"/>
                </a:solidFill>
                <a:cs typeface="Calibri" pitchFamily="34" charset="0"/>
              </a:rPr>
              <a:t> groupe  </a:t>
            </a:r>
            <a:r>
              <a:rPr lang="fr-FR" altLang="en-US" sz="2800" dirty="0" err="1">
                <a:solidFill>
                  <a:srgbClr val="002060"/>
                </a:solidFill>
                <a:cs typeface="Calibri" pitchFamily="34" charset="0"/>
              </a:rPr>
              <a:t>présentera</a:t>
            </a:r>
            <a:r>
              <a:rPr lang="fr-FR" altLang="en-US" sz="2800" dirty="0">
                <a:solidFill>
                  <a:srgbClr val="002060"/>
                </a:solidFill>
                <a:cs typeface="Calibri" pitchFamily="34" charset="0"/>
              </a:rPr>
              <a:t> </a:t>
            </a:r>
            <a:r>
              <a:rPr lang="fr-FR" altLang="en-US" sz="2800" dirty="0" err="1">
                <a:solidFill>
                  <a:srgbClr val="002060"/>
                </a:solidFill>
                <a:cs typeface="Calibri" pitchFamily="34" charset="0"/>
              </a:rPr>
              <a:t> ses réponses</a:t>
            </a:r>
            <a:r>
              <a:rPr lang="fr-FR" altLang="en-US" sz="2800" dirty="0">
                <a:solidFill>
                  <a:srgbClr val="002060"/>
                </a:solidFill>
                <a:cs typeface="Calibri" pitchFamily="34" charset="0"/>
              </a:rPr>
              <a:t> dans le format </a:t>
            </a:r>
            <a:r>
              <a:rPr lang="fr-FR" altLang="en-US" sz="2800" dirty="0" err="1">
                <a:solidFill>
                  <a:srgbClr val="002060"/>
                </a:solidFill>
                <a:cs typeface="Calibri" pitchFamily="34" charset="0"/>
              </a:rPr>
              <a:t>approprié</a:t>
            </a:r>
            <a:r>
              <a:rPr lang="fr-FR" altLang="en-US" sz="2800" dirty="0">
                <a:solidFill>
                  <a:srgbClr val="002060"/>
                </a:solidFill>
                <a:cs typeface="Calibri" pitchFamily="34" charset="0"/>
              </a:rPr>
              <a:t> </a:t>
            </a:r>
            <a:r>
              <a:rPr lang="fr-FR" altLang="en-US" sz="2800" dirty="0" err="1">
                <a:solidFill>
                  <a:srgbClr val="002060"/>
                </a:solidFill>
                <a:cs typeface="Calibri" pitchFamily="34" charset="0"/>
              </a:rPr>
              <a:t>en fonction</a:t>
            </a:r>
            <a:r>
              <a:rPr lang="fr-FR" altLang="en-US" sz="2800" dirty="0">
                <a:solidFill>
                  <a:srgbClr val="002060"/>
                </a:solidFill>
                <a:cs typeface="Calibri" pitchFamily="34" charset="0"/>
              </a:rPr>
              <a:t> de la question (2/3 min par groupe).</a:t>
            </a:r>
          </a:p>
          <a:p>
            <a:pPr algn="just">
              <a:spcBef>
                <a:spcPts val="600"/>
              </a:spcBef>
            </a:pPr>
            <a:r>
              <a:rPr lang="fr-FR" altLang="en-US" sz="2800" dirty="0" err="1">
                <a:solidFill>
                  <a:srgbClr val="002060"/>
                </a:solidFill>
                <a:cs typeface="Calibri" pitchFamily="34" charset="0"/>
              </a:rPr>
              <a:t>Le facilitateur</a:t>
            </a:r>
            <a:r>
              <a:rPr lang="fr-FR" altLang="en-US" sz="2800" dirty="0">
                <a:solidFill>
                  <a:srgbClr val="002060"/>
                </a:solidFill>
                <a:cs typeface="Calibri" pitchFamily="34" charset="0"/>
              </a:rPr>
              <a:t> </a:t>
            </a:r>
            <a:r>
              <a:rPr lang="fr-FR" altLang="en-US" sz="2800" dirty="0" err="1">
                <a:solidFill>
                  <a:srgbClr val="002060"/>
                </a:solidFill>
                <a:cs typeface="Calibri" pitchFamily="34" charset="0"/>
              </a:rPr>
              <a:t> terminera par une </a:t>
            </a:r>
            <a:r>
              <a:rPr lang="fr-FR" altLang="en-US" sz="2800" dirty="0">
                <a:solidFill>
                  <a:srgbClr val="002060"/>
                </a:solidFill>
                <a:cs typeface="Calibri" pitchFamily="34" charset="0"/>
              </a:rPr>
              <a:t> </a:t>
            </a:r>
            <a:r>
              <a:rPr lang="fr-FR" altLang="en-US" sz="2800" dirty="0" err="1">
                <a:solidFill>
                  <a:srgbClr val="002060"/>
                </a:solidFill>
                <a:cs typeface="Calibri" pitchFamily="34" charset="0"/>
              </a:rPr>
              <a:t>synthèse</a:t>
            </a:r>
            <a:r>
              <a:rPr lang="fr-FR" altLang="en-US" sz="2800" dirty="0">
                <a:solidFill>
                  <a:srgbClr val="002060"/>
                </a:solidFill>
                <a:cs typeface="Calibri" pitchFamily="34" charset="0"/>
              </a:rPr>
              <a:t> (5 min).</a:t>
            </a:r>
            <a:endParaRPr lang="en-GB" altLang="en-US" sz="2800" dirty="0">
              <a:solidFill>
                <a:srgbClr val="002060"/>
              </a:solidFill>
              <a:cs typeface="Calibri" pitchFamily="34" charset="0"/>
            </a:endParaRPr>
          </a:p>
        </p:txBody>
      </p:sp>
    </p:spTree>
    <p:extLst>
      <p:ext uri="{BB962C8B-B14F-4D97-AF65-F5344CB8AC3E}">
        <p14:creationId xmlns:p14="http://schemas.microsoft.com/office/powerpoint/2010/main" val="1739029033"/>
      </p:ext>
    </p:extLst>
  </p:cSld>
  <p:clrMapOvr>
    <a:masterClrMapping/>
  </p:clrMapOvr>
  <p:transition spd="slow"/>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11266">
                                            <p:txEl>
                                              <p:pRg st="0" end="0"/>
                                            </p:txEl>
                                          </p:spTgt>
                                        </p:tgtEl>
                                        <p:attrNameLst>
                                          <p:attrName>style.visibility</p:attrName>
                                        </p:attrNameLst>
                                      </p:cBhvr>
                                      <p:to>
                                        <p:strVal val="visible"/>
                                      </p:to>
                                    </p:set>
                                    <p:animEffect transition="in" filter="dissolve">
                                      <p:cBhvr>
                                        <p:cTn id="7" dur="500"/>
                                        <p:tgtEl>
                                          <p:spTgt spid="11266">
                                            <p:txEl>
                                              <p:pRg st="0" end="0"/>
                                            </p:txEl>
                                          </p:spTgt>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11266">
                                            <p:txEl>
                                              <p:pRg st="1" end="1"/>
                                            </p:txEl>
                                          </p:spTgt>
                                        </p:tgtEl>
                                        <p:attrNameLst>
                                          <p:attrName>style.visibility</p:attrName>
                                        </p:attrNameLst>
                                      </p:cBhvr>
                                      <p:to>
                                        <p:strVal val="visible"/>
                                      </p:to>
                                    </p:set>
                                    <p:animEffect transition="in" filter="dissolve">
                                      <p:cBhvr>
                                        <p:cTn id="12" dur="500"/>
                                        <p:tgtEl>
                                          <p:spTgt spid="11266">
                                            <p:txEl>
                                              <p:pRg st="1" end="1"/>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11266">
                                            <p:txEl>
                                              <p:pRg st="2" end="2"/>
                                            </p:txEl>
                                          </p:spTgt>
                                        </p:tgtEl>
                                        <p:attrNameLst>
                                          <p:attrName>style.visibility</p:attrName>
                                        </p:attrNameLst>
                                      </p:cBhvr>
                                      <p:to>
                                        <p:strVal val="visible"/>
                                      </p:to>
                                    </p:set>
                                    <p:animEffect transition="in" filter="dissolve">
                                      <p:cBhvr>
                                        <p:cTn id="17" dur="500"/>
                                        <p:tgtEl>
                                          <p:spTgt spid="11266">
                                            <p:txEl>
                                              <p:pRg st="2" end="2"/>
                                            </p:txEl>
                                          </p:spTgt>
                                        </p:tgtEl>
                                      </p:cBhvr>
                                    </p:animEffect>
                                  </p:childTnLst>
                                </p:cTn>
                              </p:par>
                            </p:childTnLst>
                          </p:cTn>
                        </p:par>
                      </p:childTnLst>
                    </p:cTn>
                  </p:par>
                  <p:par>
                    <p:cTn id="18" fill="hold">
                      <p:stCondLst>
                        <p:cond delay="indefinite"/>
                      </p:stCondLst>
                      <p:childTnLst>
                        <p:par>
                          <p:cTn id="19" fill="hold">
                            <p:stCondLst>
                              <p:cond delay="0"/>
                            </p:stCondLst>
                            <p:childTnLst>
                              <p:par>
                                <p:cTn id="20" presetID="9" presetClass="entr" presetSubtype="0" fill="hold" grpId="0" nodeType="clickEffect">
                                  <p:stCondLst>
                                    <p:cond delay="0"/>
                                  </p:stCondLst>
                                  <p:childTnLst>
                                    <p:set>
                                      <p:cBhvr>
                                        <p:cTn id="21" dur="1" fill="hold">
                                          <p:stCondLst>
                                            <p:cond delay="0"/>
                                          </p:stCondLst>
                                        </p:cTn>
                                        <p:tgtEl>
                                          <p:spTgt spid="11266">
                                            <p:txEl>
                                              <p:pRg st="3" end="3"/>
                                            </p:txEl>
                                          </p:spTgt>
                                        </p:tgtEl>
                                        <p:attrNameLst>
                                          <p:attrName>style.visibility</p:attrName>
                                        </p:attrNameLst>
                                      </p:cBhvr>
                                      <p:to>
                                        <p:strVal val="visible"/>
                                      </p:to>
                                    </p:set>
                                    <p:animEffect transition="in" filter="dissolve">
                                      <p:cBhvr>
                                        <p:cTn id="22" dur="500"/>
                                        <p:tgtEl>
                                          <p:spTgt spid="11266">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11266"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Title 1">
            <a:extLst>
              <a:ext uri="{FF2B5EF4-FFF2-40B4-BE49-F238E27FC236}">
                <a16:creationId xmlns:a16="http://schemas.microsoft.com/office/drawing/2014/main" id="{75A310CD-2EA6-4C4B-9A39-48B0109090F5}"/>
              </a:ext>
            </a:extLst>
          </p:cNvPr>
          <p:cNvSpPr>
            <a:spLocks noGrp="1"/>
          </p:cNvSpPr>
          <p:nvPr>
            <p:ph type="title"/>
          </p:nvPr>
        </p:nvSpPr>
        <p:spPr/>
        <p:txBody>
          <a:bodyPr/>
          <a:lstStyle/>
          <a:p>
            <a:r>
              <a:rPr lang="fr-FR" altLang="en-US" sz="3600" b="1">
                <a:solidFill>
                  <a:srgbClr val="002060"/>
                </a:solidFill>
              </a:rPr>
              <a:t>Clause de non-responsabilité</a:t>
            </a:r>
          </a:p>
        </p:txBody>
      </p:sp>
      <p:sp>
        <p:nvSpPr>
          <p:cNvPr id="46083" name="Content Placeholder 2">
            <a:extLst>
              <a:ext uri="{FF2B5EF4-FFF2-40B4-BE49-F238E27FC236}">
                <a16:creationId xmlns:a16="http://schemas.microsoft.com/office/drawing/2014/main" id="{A0EB7FF0-DE40-4487-80F0-493239C7D3D4}"/>
              </a:ext>
            </a:extLst>
          </p:cNvPr>
          <p:cNvSpPr>
            <a:spLocks noGrp="1"/>
          </p:cNvSpPr>
          <p:nvPr>
            <p:ph idx="1"/>
          </p:nvPr>
        </p:nvSpPr>
        <p:spPr>
          <a:xfrm>
            <a:off x="457200" y="1484313"/>
            <a:ext cx="8229600" cy="4525962"/>
          </a:xfrm>
        </p:spPr>
        <p:txBody>
          <a:bodyPr/>
          <a:lstStyle/>
          <a:p>
            <a:pPr marL="0" indent="0">
              <a:buFont typeface="Arial" panose="020B0604020202020204" pitchFamily="34" charset="0"/>
              <a:buNone/>
            </a:pPr>
            <a:r>
              <a:rPr lang="en-US" altLang="en-US" sz="1500" b="1"/>
              <a:t>WHO Health Security Learning Platform - </a:t>
            </a:r>
            <a:r>
              <a:rPr lang="en-US" altLang="en-US" sz="1400" b="1"/>
              <a:t>Training Materials</a:t>
            </a:r>
            <a:endParaRPr lang="en-US" altLang="en-US" sz="1500" b="1"/>
          </a:p>
          <a:p>
            <a:pPr marL="0" indent="0">
              <a:buFont typeface="Arial" panose="020B0604020202020204" pitchFamily="34" charset="0"/>
              <a:buNone/>
            </a:pPr>
            <a:r>
              <a:rPr lang="fr-FR" altLang="en-US" sz="1500" b="1"/>
              <a:t>Plateforme d’Apprentissage de l'OMS sur la Sécurité Sanitaire - Matériel de formation</a:t>
            </a:r>
          </a:p>
          <a:p>
            <a:pPr marL="0" indent="0">
              <a:buFont typeface="Arial" panose="020B0604020202020204" pitchFamily="34" charset="0"/>
              <a:buNone/>
            </a:pPr>
            <a:endParaRPr lang="fr-FR" altLang="en-US" sz="1500"/>
          </a:p>
          <a:p>
            <a:pPr marL="0" indent="0">
              <a:buFont typeface="Arial" panose="020B0604020202020204" pitchFamily="34" charset="0"/>
              <a:buNone/>
            </a:pPr>
            <a:r>
              <a:rPr lang="fr-FR" altLang="en-US" sz="1500"/>
              <a:t>Ces matériels de formation de l'OMS sont © Organisation mondiale de la Santé (OMS) 2018. Tous droits réservés.</a:t>
            </a:r>
          </a:p>
          <a:p>
            <a:pPr marL="0" indent="0">
              <a:buFont typeface="Arial" panose="020B0604020202020204" pitchFamily="34" charset="0"/>
              <a:buNone/>
            </a:pPr>
            <a:endParaRPr lang="fr-FR" altLang="en-US" sz="1500"/>
          </a:p>
          <a:p>
            <a:pPr marL="0" indent="0">
              <a:buFont typeface="Arial" panose="020B0604020202020204" pitchFamily="34" charset="0"/>
              <a:buNone/>
            </a:pPr>
            <a:r>
              <a:rPr lang="fr-FR" altLang="en-US" sz="1500"/>
              <a:t>Votre utilisation de ces matériels est soumise aux conditions d’utilisation de la "Plate-forme d'Apprentissage de la Sécurité Sanitaire de l’OMS, Matériel de Formation", que vous avez acceptés lors du téléchargement et qui sont disponibles sur la Plateforme d'Apprentissage de la Sécurité Sanitaire: </a:t>
            </a:r>
            <a:r>
              <a:rPr lang="en-US" altLang="en-US" sz="1500" u="sng">
                <a:hlinkClick r:id="rId2"/>
              </a:rPr>
              <a:t>https://extranet.who.int/hslp</a:t>
            </a:r>
            <a:endParaRPr lang="en-US" altLang="en-US" sz="1500" u="sng"/>
          </a:p>
          <a:p>
            <a:pPr marL="0" indent="0">
              <a:buFont typeface="Arial" panose="020B0604020202020204" pitchFamily="34" charset="0"/>
              <a:buNone/>
            </a:pPr>
            <a:endParaRPr lang="fr-FR" altLang="en-US" sz="1500"/>
          </a:p>
          <a:p>
            <a:pPr marL="0" indent="0">
              <a:buFont typeface="Arial" panose="020B0604020202020204" pitchFamily="34" charset="0"/>
              <a:buNone/>
            </a:pPr>
            <a:r>
              <a:rPr lang="fr-FR" altLang="en-US" sz="1500"/>
              <a:t>Si vous adaptez, modifiez, traduisez ou révisez de toute autre manière le contenu de ces documents, vous n'impliquerez pas que l'OMS soit affiliée à de telles modifications et n'utiliserez pas le nom ou l'emblème de l'OMS dans ces documents modifiés.</a:t>
            </a:r>
          </a:p>
          <a:p>
            <a:pPr marL="0" indent="0">
              <a:buFont typeface="Arial" panose="020B0604020202020204" pitchFamily="34" charset="0"/>
              <a:buNone/>
            </a:pPr>
            <a:endParaRPr lang="fr-FR" altLang="en-US" sz="1500"/>
          </a:p>
          <a:p>
            <a:pPr marL="0" indent="0">
              <a:buFont typeface="Arial" panose="020B0604020202020204" pitchFamily="34" charset="0"/>
              <a:buNone/>
            </a:pPr>
            <a:r>
              <a:rPr lang="fr-FR" altLang="en-US" sz="1500"/>
              <a:t>En outre, nous vous invitons à informer l'OMS de toute modification de ces documents que vous utilisez publiquement, à des fins d'archivage et de développement continu, en envoyant un courrier électronique à l'adresse suivante: </a:t>
            </a:r>
            <a:r>
              <a:rPr lang="fr-FR" altLang="en-US" sz="1500">
                <a:hlinkClick r:id="rId3"/>
              </a:rPr>
              <a:t>ihrhrt@who.int</a:t>
            </a:r>
            <a:r>
              <a:rPr lang="fr-FR" altLang="en-US" sz="1500"/>
              <a:t> </a:t>
            </a:r>
            <a:endParaRPr lang="en-US" altLang="en-US" sz="1500"/>
          </a:p>
        </p:txBody>
      </p:sp>
    </p:spTree>
    <p:extLst>
      <p:ext uri="{BB962C8B-B14F-4D97-AF65-F5344CB8AC3E}">
        <p14:creationId xmlns:p14="http://schemas.microsoft.com/office/powerpoint/2010/main" val="230162855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3"/>
          <p:cNvSpPr>
            <a:spLocks noGrp="1"/>
          </p:cNvSpPr>
          <p:nvPr>
            <p:ph type="title"/>
          </p:nvPr>
        </p:nvSpPr>
        <p:spPr>
          <a:xfrm>
            <a:off x="539552" y="2420888"/>
            <a:ext cx="8229600" cy="1143000"/>
          </a:xfrm>
        </p:spPr>
        <p:txBody>
          <a:bodyPr/>
          <a:lstStyle/>
          <a:p>
            <a:r>
              <a:rPr lang="en-ZW" altLang="en-US" sz="6000" b="1" i="1" dirty="0" err="1">
                <a:solidFill>
                  <a:srgbClr val="002060"/>
                </a:solidFill>
              </a:rPr>
              <a:t>Merci</a:t>
            </a:r>
            <a:r>
              <a:rPr lang="en-ZW" altLang="en-US" sz="6000" b="1" i="1" dirty="0">
                <a:solidFill>
                  <a:srgbClr val="002060"/>
                </a:solidFill>
              </a:rPr>
              <a:t> !</a:t>
            </a:r>
          </a:p>
        </p:txBody>
      </p:sp>
    </p:spTree>
    <p:extLst>
      <p:ext uri="{BB962C8B-B14F-4D97-AF65-F5344CB8AC3E}">
        <p14:creationId xmlns:p14="http://schemas.microsoft.com/office/powerpoint/2010/main" val="3643951947"/>
      </p:ext>
    </p:extLst>
  </p:cSld>
  <p:clrMapOvr>
    <a:masterClrMapping/>
  </p:clrMapOvr>
</p:sld>
</file>

<file path=ppt/theme/theme1.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3806</TotalTime>
  <Words>418</Words>
  <Application>Microsoft Office PowerPoint</Application>
  <PresentationFormat>On-screen Show (4:3)</PresentationFormat>
  <Paragraphs>55</Paragraphs>
  <Slides>8</Slides>
  <Notes>5</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8</vt:i4>
      </vt:variant>
    </vt:vector>
  </HeadingPairs>
  <TitlesOfParts>
    <vt:vector size="14" baseType="lpstr">
      <vt:lpstr>Arial</vt:lpstr>
      <vt:lpstr>Arial Narrow</vt:lpstr>
      <vt:lpstr>Calibri</vt:lpstr>
      <vt:lpstr>Times New Roman</vt:lpstr>
      <vt:lpstr>RC 59 Template EN</vt:lpstr>
      <vt:lpstr>Custom Design</vt:lpstr>
      <vt:lpstr>Formation des Équipes d‘Intervention Rapide  </vt:lpstr>
      <vt:lpstr>Objectifs d'apprentissage</vt:lpstr>
      <vt:lpstr>1. Scénario</vt:lpstr>
      <vt:lpstr>1. Scénario (suite)</vt:lpstr>
      <vt:lpstr>2. Questions</vt:lpstr>
      <vt:lpstr>3.Instructions</vt:lpstr>
      <vt:lpstr>Clause de non-responsabilité</vt:lpstr>
      <vt:lpstr>Merci !</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DPC Training and Technical Update</dc:title>
  <dc:creator>Etienne M Minkoulou</dc:creator>
  <cp:lastModifiedBy>GOMEZ, Paula</cp:lastModifiedBy>
  <cp:revision>259</cp:revision>
  <cp:lastPrinted>2013-10-01T07:19:12Z</cp:lastPrinted>
  <dcterms:created xsi:type="dcterms:W3CDTF">2006-12-04T14:06:57Z</dcterms:created>
  <dcterms:modified xsi:type="dcterms:W3CDTF">2018-06-13T13:52:51Z</dcterms:modified>
</cp:coreProperties>
</file>

<file path=docProps/thumbnail.jpeg>
</file>